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4F2F64-EE59-4432-9E88-8E1D1099FC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708A0-E994-422B-99E1-2D73D8183B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D88EE-1B27-4F26-A6ED-E77E5811C7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2024-04-26T03:22:10Z</dcterms:modified>
</cp:coreProperties>
</file>