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AF8486-2747-4F6E-88CF-417FCC9B24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A21CA4-CC0F-4AEF-8C19-6A153AA8062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4. Regions exhibiting a greater BOLD response to hold as compared to shift targets [shown right on left, t(13) = 3.0–8.0]. (a) Axial slice showing left SFG activation. (b) Axial slice showing left IPS activation. (c, d) Group event related averages from the left SFG and the left IPS, respectively. Open circle, hold face; filled circle, hold house; filled triangle, shift face-to-house; open triangle, shift house-to-face. Error bars are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628C37-96D9-4C7D-AC4B-A9D7F8F0931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12, December 2004, Pages 1346–1357, </a:t>
            </a:r>
            <a:r>
              <a:rPr lang="en-US" altLang="en-US" sz="1000">
                <a:solidFill>
                  <a:srgbClr val="333333"/>
                </a:solidFill>
                <a:hlinkClick r:id="rId3"/>
              </a:rPr>
              <a:t>https://doi.org/10.1093/cercor/bhh095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4. Regions exhibiting a greater BOLD response to hold as compared to shift targets [shown right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4. Regions exhibiting a greater BOLD response to hold as compared to shift targets [shown right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2024-04-26T11:09:43Z</dcterms:modified>
</cp:coreProperties>
</file>