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Lst>
  <p:sldSz cx="9144000" cy="6858000" type="screen4x3"/>
  <p:notesSz cx="6858000" cy="9144000"/>
  <p:custDataLst>
    <p:tags r:id="rId8"/>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viewProps" Target="viewProps.xml" /><Relationship Id="rId11" Type="http://schemas.openxmlformats.org/officeDocument/2006/relationships/theme" Target="theme/theme1.xml" /><Relationship Id="rId12"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tags" Target="tags/tag1.xml" /><Relationship Id="rId9" Type="http://schemas.openxmlformats.org/officeDocument/2006/relationships/presProps" Target="pres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B8E2A62-6C06-4ECA-BD7C-99034F5E99E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7326E64-A022-4A04-B14B-F6DD9CBF2F5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 </a:t>
            </a:r>
            <a:r>
              <a:rPr lang="en-US" altLang="en-US">
                <a:latin typeface="Arial" pitchFamily="34" charset="0"/>
                <a:ea typeface="Arial" pitchFamily="34" charset="0"/>
              </a:rPr>
              <a:t>Results of population-level generalized additive mixed model analysis showing predicted movement rate over a year for male and female elk and white-tailed deer. Seasons (winter, spring, summer, autumn, and calving date for females) are delineated based on inflection points (i.e., day with a significant change [increase or decrease] in movement rate). The plotted raw data points (open circles) are the population-level mean movement rates calculated over a 10-day period.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2013 American Society of Mammalogists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AA29309-FC1F-483F-AAE8-8AFEBAA1D490}"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2 </a:t>
            </a:r>
            <a:r>
              <a:rPr lang="en-US" altLang="en-US">
                <a:latin typeface="Arial" pitchFamily="34" charset="0"/>
                <a:ea typeface="Arial" pitchFamily="34" charset="0"/>
              </a:rPr>
              <a:t>Plot showing the effect of age class on individual variation (elk and white-tailed deer combined) in seasonal transition date (days) for winter, spring, and calving date. Error bars represent 95% confidence interval. Positive values on the y-axis indicate delayed start of a season compared to the population level (horizontal line at 0), whereas negative values indicate earlier start of a season compared to the population level. Predictions were made while keeping other variables retained in the final models constant at their mean value.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2013 American Society of Mammalogists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AA29309-FC1F-483F-AAE8-8AFEBAA1D490}"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3 </a:t>
            </a:r>
            <a:r>
              <a:rPr lang="en-US" altLang="en-US">
                <a:latin typeface="Arial" pitchFamily="34" charset="0"/>
                <a:ea typeface="Arial" pitchFamily="34" charset="0"/>
              </a:rPr>
              <a:t>Plot showing the effect of elevation (m) on individual variation (elk and white-tailed deer combined) in seasonal transition date (days) for winter, spring, and calving date. Note that the line for calving date shows a trend (P = 0.078). Positive values on the y-axis indicate delayed start of a season compared to the population level (horizontal line at 0), whereas negative values indicate earlier start of a season compared to the population level. Lines show predicted values, and points are model residuals. Predictions were made while keeping other variables retained in the final models constant at their mean value.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2013 American Society of Mammalogists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AA29309-FC1F-483F-AAE8-8AFEBAA1D490}"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4 </a:t>
            </a:r>
            <a:r>
              <a:rPr lang="en-US" altLang="en-US">
                <a:latin typeface="Arial" pitchFamily="34" charset="0"/>
                <a:ea typeface="Arial" pitchFamily="34" charset="0"/>
              </a:rPr>
              <a:t>Plot showing the effect of distance to wolf (m) on individual variation (elk and white-tailed deer combined) in seasonal transition date (days) for spring, summer, and autumn. Positive values on the y-axis indicate delayed start of a season compared to the population level (horizontal line at 0), whereas negative values indicate earlier start of a season compared to the population level. Lines show predicted values, and points are model residuals. Predictions were made while keeping other variables retained in the final models constant at their mean value.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2013 American Society of Mammalogists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AA29309-FC1F-483F-AAE8-8AFEBAA1D490}" type="slidenum">
              <a:rPr lang="en-US" altLang="en-US" sz="1200"/>
              <a:t>4</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644/12-MAMM-A-080.1"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644/12-MAMM-A-080.1"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644/12-MAMM-A-080.1"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644/12-MAMM-A-080.1" TargetMode="External" /><Relationship Id="rId4" Type="http://schemas.openxmlformats.org/officeDocument/2006/relationships/image" Target="../media/image1.png" /><Relationship Id="rId5" Type="http://schemas.openxmlformats.org/officeDocument/2006/relationships/image" Target="../media/image5.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Mammal</a:t>
            </a:r>
            <a:r>
              <a:rPr lang="en-US" altLang="en-US" sz="1000">
                <a:solidFill>
                  <a:srgbClr val="333333"/>
                </a:solidFill>
              </a:rPr>
              <a:t>, Volume 94, Issue 3, 11 June 2013, Pages 691–701, </a:t>
            </a:r>
            <a:r>
              <a:rPr lang="en-US" altLang="en-US" sz="1000">
                <a:solidFill>
                  <a:srgbClr val="333333"/>
                </a:solidFill>
                <a:hlinkClick r:id="rId3"/>
              </a:rPr>
              <a:t>https://doi.org/10.1644/12-MAMM-A-080.1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 </a:t>
            </a:r>
            <a:r>
              <a:rPr lang="en-US" altLang="en-US" b="0"/>
              <a:t>Results of population-level generalized additive mixed model analysis showing predicted movement rate over 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476500" y="1371600"/>
            <a:ext cx="4199664"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Mammal</a:t>
            </a:r>
            <a:r>
              <a:rPr lang="en-US" altLang="en-US" sz="1000">
                <a:solidFill>
                  <a:srgbClr val="333333"/>
                </a:solidFill>
              </a:rPr>
              <a:t>, Volume 94, Issue 3, 11 June 2013, Pages 691–701, </a:t>
            </a:r>
            <a:r>
              <a:rPr lang="en-US" altLang="en-US" sz="1000">
                <a:solidFill>
                  <a:srgbClr val="333333"/>
                </a:solidFill>
                <a:hlinkClick r:id="rId3"/>
              </a:rPr>
              <a:t>https://doi.org/10.1644/12-MAMM-A-080.1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2 </a:t>
            </a:r>
            <a:r>
              <a:rPr lang="en-US" altLang="en-US" b="0"/>
              <a:t>Plot showing the effect of age class on individual variation (elk and white-tailed deer combined) in seasonal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725504"/>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Mammal</a:t>
            </a:r>
            <a:r>
              <a:rPr lang="en-US" altLang="en-US" sz="1000">
                <a:solidFill>
                  <a:srgbClr val="333333"/>
                </a:solidFill>
              </a:rPr>
              <a:t>, Volume 94, Issue 3, 11 June 2013, Pages 691–701, </a:t>
            </a:r>
            <a:r>
              <a:rPr lang="en-US" altLang="en-US" sz="1000">
                <a:solidFill>
                  <a:srgbClr val="333333"/>
                </a:solidFill>
                <a:hlinkClick r:id="rId3"/>
              </a:rPr>
              <a:t>https://doi.org/10.1644/12-MAMM-A-080.1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3 </a:t>
            </a:r>
            <a:r>
              <a:rPr lang="en-US" altLang="en-US" b="0"/>
              <a:t>Plot showing the effect of elevation (m) on individual variation (elk and white-tailed deer combined) in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501076"/>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Mammal</a:t>
            </a:r>
            <a:r>
              <a:rPr lang="en-US" altLang="en-US" sz="1000">
                <a:solidFill>
                  <a:srgbClr val="333333"/>
                </a:solidFill>
              </a:rPr>
              <a:t>, Volume 94, Issue 3, 11 June 2013, Pages 691–701, </a:t>
            </a:r>
            <a:r>
              <a:rPr lang="en-US" altLang="en-US" sz="1000">
                <a:solidFill>
                  <a:srgbClr val="333333"/>
                </a:solidFill>
                <a:hlinkClick r:id="rId3"/>
              </a:rPr>
              <a:t>https://doi.org/10.1644/12-MAMM-A-080.1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4 </a:t>
            </a:r>
            <a:r>
              <a:rPr lang="en-US" altLang="en-US" b="0"/>
              <a:t>Plot showing the effect of distance to wolf (m) on individual variation (elk and white-tailed deer combined)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495135"/>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12</Paragraphs>
  <Slides>4</Slides>
  <Notes>4</Notes>
  <TotalTime>3343</TotalTime>
  <HiddenSlides>0</HiddenSlides>
  <MMClips>0</MMClips>
  <ScaleCrop>0</ScaleCrop>
  <HeadingPairs>
    <vt:vector baseType="variant" size="4">
      <vt:variant>
        <vt:lpstr>Theme</vt:lpstr>
      </vt:variant>
      <vt:variant>
        <vt:i4>1</vt:i4>
      </vt:variant>
      <vt:variant>
        <vt:lpstr>Slide Titles</vt:lpstr>
      </vt:variant>
      <vt:variant>
        <vt:i4>4</vt:i4>
      </vt:variant>
    </vt:vector>
  </HeadingPairs>
  <TitlesOfParts>
    <vt:vector baseType="lpstr" size="5">
      <vt:lpstr>13_Office Theme</vt:lpstr>
      <vt:lpstr>Fig. 1 Results of population-level generalized additive mixed model analysis showing predicted movement rate over a ...</vt:lpstr>
      <vt:lpstr>Fig. 2 Plot showing the effect of age class on individual variation (elk and white-tailed deer combined) in seasonal ...</vt:lpstr>
      <vt:lpstr>Fig. 3 Plot showing the effect of elevation (m) on individual variation (elk and white-tailed deer combined) in ...</vt:lpstr>
      <vt:lpstr>Fig. 4 Plot showing the effect of distance to wolf (m) on individual variation (elk and white-tailed deer combined)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2024-04-26T13:38:42Z</dcterms:modified>
</cp:coreProperties>
</file>