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3E7CDE-9179-4B98-9406-8F6B5FA4968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5E4AE4-F80B-4E35-89FC-1B027A511E6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Temporal relationship between CCh-induced membrane potential oscillation of a supragranular pyramidal neuron (upper trace in A) and local field potential oscillation recorded at a distance of ∼0.3 mm (lower trace). Corresponding cross-correlogram is shown in (B). (C) Changes in cross-correlation coefficient between intracellular membrane potential and local field potential during a CCh-induced response (same experiment as in A).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501CFF-7C27-4DAF-8B60-B5E45FBD480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4.4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4, April 2003, Pages 409–421,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https://doi.org/10.1093/cercor/13.4.409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 </a:t>
            </a:r>
            <a:r>
              <a:rPr lang="en-US" altLang="en-US" b="0"/>
              <a:t>Temporal relationship between CCh-induced membrane potential oscillation of a supragranular pyramidal neuron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 Temporal relationship between CCh-induced membrane potential oscillation of a supragranular pyramidal neuron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2024-09-20T14:03:18Z</dcterms:modified>
</cp:coreProperties>
</file>