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FBBB9-6CC8-4716-8FD8-7C8EE0DA61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CE5BB9-4F0A-414F-BBF6-4831AE0D25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relationship between CCh-induced membrane potential oscillation of a supragranular pyramidal neuron (upper trace in A) and local field potential oscillation recorded at a distance of ∼0.3 mm (lower trace). Corresponding cross-correlogram is shown in (B). (C) Changes in cross-correlation coefficient between intracellular membrane potential and local field potential during a CCh-induced response (same experiment as in 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94A9F8-5290-44F0-950A-6C7407284B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4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409–421,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https://doi.org/10.1093/cercor/13.4.409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Temporal relationship between CCh-induced membrane potential oscillation of a supragranular pyramidal neuron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Temporal relationship between CCh-induced membrane potential oscillation of a supragranular pyramidal neuron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2024-05-11T03:31:23Z</dcterms:modified>
</cp:coreProperties>
</file>