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3E7CDE-9179-4B98-9406-8F6B5FA496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E4AE4-F80B-4E35-89FC-1B027A511E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relationship between CCh-induced membrane potential oscillation of a supragranular pyramidal neuron (upper trace in A) and local field potential oscillation recorded at a distance of ∼0.3 mm (lower trace). Corresponding cross-correlogram is shown in (B). (C) Changes in cross-correlation coefficient between intracellular membrane potential and local field potential during a CCh-induced response (same experiment as in 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01CFF-7C27-4DAF-8B60-B5E45FBD48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4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409–421,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https://doi.org/10.1093/cercor/13.4.409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Temporal relationship between CCh-induced membrane potential oscillation of a supragranular pyramidal neuron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Temporal relationship between CCh-induced membrane potential oscillation of a supragranular pyramidal neuron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2024-09-20T14:03:18Z</dcterms:modified>
</cp:coreProperties>
</file>