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CEF21-CCEB-485C-960F-DAD951BA2F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CE43F-18A6-4964-B3F9-BCA3DFE69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Temporal relationship between CCh-induced membrane potential oscillation of a supragranular pyramidal neuron (upper trace in A) and local field potential oscillation recorded at a distance of ∼0.3 mm (lower trace). Corresponding cross-correlogram is shown in (B). (C) Changes in cross-correlation coefficient between intracellular membrane potential and local field potential during a CCh-induced response (same experiment as in 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00C03-CF48-492D-A4CE-688A80147E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4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409–421,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https://doi.org/10.1093/cercor/13.4.409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Temporal relationship between CCh-induced membrane potential oscillation of a supragranular pyramidal neuron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Temporal relationship between CCh-induced membrane potential oscillation of a supragranular pyramidal neuron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2024-09-19T08:17:36Z</dcterms:modified>
</cp:coreProperties>
</file>