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8E70B-9002-4EEF-9253-8E450A6C5C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0F7E80-47B9-4CA2-BC64-23E7919F4A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Distribution of truncated and full‐length PrPc in the mouse brain. ICSM 18 and 35 staining was compared in order to map the distribution of full‐length and C1 fragment of PrPc. alv = alveus. cp = cerebral peduncle. dhc = dorsal hippocampal commissure; S = subiculum; SNC = compact substantia nigra; SWR = reticular substantia nigra.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A903A8-A9C1-4C17-9860-8F87DEECC2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g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2065–2073, </a:t>
            </a:r>
            <a:r>
              <a:rPr lang="en-US" altLang="en-US" sz="1000">
                <a:solidFill>
                  <a:srgbClr val="333333"/>
                </a:solidFill>
                <a:hlinkClick r:id="rId3"/>
              </a:rPr>
              <a:t>https://doi.org/10.1093/brain/awg205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Distribution of truncated and full‐length PrP</a:t>
            </a:r>
            <a:r>
              <a:rPr lang="en-US" altLang="en-US" b="0" baseline="30000"/>
              <a:t>c</a:t>
            </a:r>
            <a:r>
              <a:rPr lang="en-US" altLang="en-US" b="0"/>
              <a:t> in the mouse brain. ICSM 18 and 35 staining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Distribution of truncated and full‐length PrPc in the mouse brain. ICSM 18 and 35 staining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2024-04-26T18:18:49Z</dcterms:modified>
</cp:coreProperties>
</file>