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22EA9F-D481-41C3-BEC5-332535DA10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8C9DD6-1789-4DBF-B888-3FD62220E2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9757B3-0CAE-44FB-A9FC-3167AA82F8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2024-04-26T05:59:04Z</dcterms:modified>
</cp:coreProperties>
</file>