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AFF17-19E8-4A6F-9D46-DCD988FEF5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E9EF1-8F3F-4434-A694-4430C29707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41CB4-C34C-4E09-9779-CFCE6948A8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2024-09-20T06:07:57Z</dcterms:modified>
</cp:coreProperties>
</file>