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91A8E-4472-4FAC-82B5-4412490275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44A6E-E296-4BFD-B17C-D0A66E9046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8A469-F35D-49A7-8616-D65354A148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2024-05-11T03:10:40Z</dcterms:modified>
</cp:coreProperties>
</file>