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E8716D-500C-486E-B5F1-64F5184AB5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840680-BB38-4A8B-8735-4127627123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CCF465-749D-4557-9737-AC306298E8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2024-09-19T02:06:55Z</dcterms:modified>
</cp:coreProperties>
</file>