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B31409E-E43C-4798-9BC4-9213DD789EA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25153F2-D71A-486F-871B-357ED5E2A7B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DDDEFE9-7A4B-4ABB-B0CC-BD6C7DEC897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2024-04-26T11:02:10Z</dcterms:modified>
</cp:coreProperties>
</file>