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FBD8A-F6B0-4991-B695-6D742A47D8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25859-5030-4649-ADD3-74B948458A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Finger-to-reference differences related to age: A: Individual systolic, mean and diastolic differences in N=109 subjects investigated between 1988 and 1995 in Amsterdam. B: Systolic, mean and diastolic differences and average age per study investigated in the review.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F34D3-34AC-4797-8103-B4697C35EA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067-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38, Issue 3, June 1998, Pages 605–616,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https://doi.org/10.1016/S0008-6363(98)00067-4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Finger-to-reference differences related to age: A: Individual systolic, mean and diastolic differences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Finger-to-reference differences related to age: A: Individual systolic, mean and diastolic differences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2024-04-26T04:19:08Z</dcterms:modified>
</cp:coreProperties>
</file>