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8845A-FE86-4D65-A96D-2DD2EAB8BA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D8F7C1-0FD3-48FA-8911-5E21CE8E3A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the NMDA (1 mM)-activated current by L-Phe. (A) Concentration–response curves to glycine (Gly) were carried out in rat cultured hippocampal neurons in the absence and presence of L-Phe (concentrations noted in figure). Peak INMDA was normalized to INMDA recorded at 10 µM Gly in the absence of L-Phe and plotted against the concentration of glycine [Gly]. Endogenous Gly in primary neuronal cultures explains the non-zero INMDA in the absence of added Gly. (B) Dose ratios (dr) were calculated from [Gly] producing equal responses (60% of activation) in the presence of L-Phe divided by [Gly] with the same response obtained without L-Phe. These dr(s) were then applied to the Schild equation: log (dr-1) = log [L-Phe] − log KB, where KB is the equilibrium dissociation constant for L-Phe.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128 No. 2 © Guarantors of Brain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B2886-9B0A-4200-942A-88C45637F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3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2, February 2005, Pages 300–307,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https://doi.org/10.1093/brain/awh354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Inhibition of the NMDA (1 mM)-activated current by L-Phe. (A) Concentration–response curves to glycine (Gly)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Inhibition of the NMDA (1 mM)-activated current by L-Phe. (A) Concentration–response curves to glycine (Gly)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2024-04-27T05:19:13Z</dcterms:modified>
</cp:coreProperties>
</file>