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35CF9-9F0D-43E3-AC14-048D4D1E35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1DD76-998D-4D91-AADF-B3442EDAA4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Two perspectives highlighting the confluence of the superior rostral sulcus (SRS), with the cingulate sulcus (CS) and the paracingulate sulcus (PCS). VAC, imaginary vertical line passing through anterior commissure; VPC, imaginary vertical line passing through the posterior commissure.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4CD806-4D46-4AB1-9A32-83D315BAF7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17–25,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Two perspectives highlighting the confluence of the superior rostral sulcus (SRS), with the cingulate sulcus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Two perspectives highlighting the confluence of the superior rostral sulcus (SRS), with the cingulate sulcus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2024-04-26T20:31:09Z</dcterms:modified>
</cp:coreProperties>
</file>