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606A30-9B9C-41CE-952A-63BD09BB72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67B577-5C28-4D32-AA1B-91D3943696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labeled cells showing CID effects. (A) A spiny stellate cell in layer IV showing CIDf characteristics, its spatial summation remained facilitative at different contrasts without significant difference in SI (SI = 1.90 ± 0.08 SD at 80% contrast, SI = 1.71 ± 0.10 SD at 40% contrast, and SI = 2.16 ± 0.46 SD at 10% contrast) (P &gt; 0.05, t-test). (B) A small basket cell in layer IV showing CIDs characteristics, the spatial summation was strongly suppressive and remained unchanged in SI at different contrasts (SI = −0.76 ± 0.02 SD at 80% contrast, SI = −0.73 ± 0.02 SD at 20% contrast, and SI = −0.79 ± 0.03 SD at 10% contrast) (P &gt; 0.05, t-test). (C) A bipolar cell in layer II–III showing CIDs properties with similar suppressive summation at different contrasts (SI = −0.41 ± 0.02 SD at 80% contrast, SI = −0.46 ± 0.03 SD at 20% contrast, and SI = −0.45 ± 0.02 SD at 10% contrast) (P &gt; 0.05, t-test). Bar length = 20 μm. Vertical lines indicate the size of CRF assessed by occlusion test. Error bar indicates 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9DB546-4189-46B2-B427-31371DC341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331–336,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Examples of labeled cells showing CID effects. (A) A spiny stellate cell in layer IV showing CIDf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Examples of labeled cells showing CID effects. (A) A spiny stellate cell in layer IV showing CIDf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2024-04-27T04:18:16Z</dcterms:modified>
</cp:coreProperties>
</file>