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E3E46-FE6D-462E-81F3-8B90CC373D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66A71-46FC-4544-A90F-B6E236E8B5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E8E86-94CC-42A9-BF28-687D0E4D18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2024-04-26T22:50:54Z</dcterms:modified>
</cp:coreProperties>
</file>