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FEB0C1-2D52-4F8C-AEA5-13591027F7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495F71-AECD-4075-88E2-1369EBA834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Modulation of neural responses to food and tool-related directional cues by hunger and satiety. Images from the group random-effects analysis depict regions that responded differentially to food versus tool-related directional cues in the hungry versus satiated conditions. The images are thresholded at P &lt; 0.05, uncorrected, for display purposes. Top coronal and sagittal sections show activity in amygdala (Amg), parahippocampal gyrus (PHG), and posterior cingulate (PC); sagittal and axial sections below display peristriate (PS), LC, and SN activity; corpus callosum (CC), insula (INS), PPC, occipital cortex (OC), thalamus (T), cerebellum (Cbl), cingulate gyrus (CG), and OFC. (B) Selective increase in neural responses to directional cues predicting food- but not tool-related targets in the hungry versus satiated condition. Bar plots show the mean percent BOLD signal change (±1 SEM) in the Amg, PC and SN (B) for food and tool stimuli in hungry and satiated condition.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770A8C-5C5A-4E92-87A8-F29F008865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11, November 2008, Pages 2604–2613,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Modulation of neural responses to food and tool-related directional cues by hunger and satiety. Images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Modulation of neural responses to food and tool-related directional cues by hunger and satiety. Images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2024-04-26T16:02:19Z</dcterms:modified>
</cp:coreProperties>
</file>