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47DE9-9368-4CA8-8B80-2D3CB8E6C8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BA0F68-5D4D-4FD9-9603-0A0B2B319A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Sampling locations of narrow-barred Spanish mackerel, Scomberomorus commerson, across the Indo-West pacific. Pie diagrams represent control-region haplotype frequencies (hatched, clade I; black, haplogroup ii; dark grey, subclade IIa; dotted, subclade IIb; white, subclade IIc; pale grey, subclade IId; see Fig. 2). Abbreviations: BALI, Bali; JAVA, Java Sea; NCAL, New Caledonia; WPAP, West Papua. Samples AUH, BAH, DIB, IRN, KUW, OMN, and RAK were from Hoolihan, Anandh &amp; van Herwerden (2006); samples 1–12 were from Sulaiman &amp; Ovenden (2009). Shaded area: distribution range of S. commerson (Collette &amp; Russo, 1984; Carpenter &amp; Niem, 2001).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Linnean Society of London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768E3-9BCC-4EC8-8C9F-FA66EF3B00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Median-joining parsimony network (Bandelt et al., 1999) of control-region haplotypes for the narrow-barred Spanish mackerel Scomberomorus commerson. Groups of haplotypes delineated according to genetic proximity, with an indication of area of occurrence: two main clades, numbered I and II, the latter with subclades IIa, IIb, IIc, and IId, radiating from a central haplogroup ii. Branch lengths are proportional to the number of mutational steps; closed circles represent individual haplotypes, with their area being proportional to their frequency in the total sample; arrow, indicates root. Bootstrap support (neighbour-joining algorithm; Kimura two-parameter distances; 1000 resampling runs; Tamura et al., 2007): 100% for clade I; 98% for subclade IIa; 32% for subclade IIb; 81% for subclade IIc; 98% for subclade IId. Scale bar: five mutational steps.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Linnean Society of London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768E3-9BCC-4EC8-8C9F-FA66EF3B005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Neighbour-joining tree (Tamura three-parameter distances; MEGA 5) of composite mitochondrial sequences (281 bp of cytochrome b gene + 392 bp of control region) from the narrow-barred Spanish mackerel Scomberomorus commerson. The arrow indicates the root.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Linnean Society of London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768E3-9BCC-4EC8-8C9F-FA66EF3B005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Correspondence analysis: projection on the two dimensions defined by axes 1 and 3, of 86 individuals of the Narrow-barred Spanish mackerel, Scomberomorus commerson, sampled from Bali (BALI, N = 6), Java Sea (JAVA, N = 4), West Papua (WPAP, N = 10), and New Caledonia (NCAL, N = 66), characterized by their genotype at eight microsatellite loci. Multiple nuclear locus estimates of genetic differentiation were as follows: JAVA vs. BALI, = 0.014, P = 0.369; (JAVA + BALI) vs. WPAP,  = 0.231, P &lt; 0.001; (JAVA + BALI) vs. NCAL,  = 0.311, P &lt; 0.001; WPAP vs. NCAL,  = 0.202, 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Linnean Society of London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768E3-9BCC-4EC8-8C9F-FA66EF3B005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095-8312.2011.01754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095-8312.2011.01754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095-8312.2011.01754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095-8312.2011.01754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J Linn Soc</a:t>
            </a:r>
            <a:r>
              <a:rPr lang="en-US" altLang="en-US" sz="1000">
                <a:solidFill>
                  <a:srgbClr val="333333"/>
                </a:solidFill>
              </a:rPr>
              <a:t>, Volume 104, Issue 4, December 2011, Pages 886–902,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https://doi.org/10.1111/j.1095-8312.2011.01754.x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Sampling locations of narrow-barred Spanish mackerel, Scomberomorus commerson, across the Indo-West pacific.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7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J Linn Soc</a:t>
            </a:r>
            <a:r>
              <a:rPr lang="en-US" altLang="en-US" sz="1000">
                <a:solidFill>
                  <a:srgbClr val="333333"/>
                </a:solidFill>
              </a:rPr>
              <a:t>, Volume 104, Issue 4, December 2011, Pages 886–902,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https://doi.org/10.1111/j.1095-8312.2011.01754.x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Median-joining parsimony network (Bandelt et al., 1999) of control-region haplotypes for the narrow-barred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385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J Linn Soc</a:t>
            </a:r>
            <a:r>
              <a:rPr lang="en-US" altLang="en-US" sz="1000">
                <a:solidFill>
                  <a:srgbClr val="333333"/>
                </a:solidFill>
              </a:rPr>
              <a:t>, Volume 104, Issue 4, December 2011, Pages 886–902,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https://doi.org/10.1111/j.1095-8312.2011.01754.x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Neighbour-joining tree (Tamura three-parameter distances; MEGA 5) of composite mitochondrial sequences (281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777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J Linn Soc</a:t>
            </a:r>
            <a:r>
              <a:rPr lang="en-US" altLang="en-US" sz="1000">
                <a:solidFill>
                  <a:srgbClr val="333333"/>
                </a:solidFill>
              </a:rPr>
              <a:t>, Volume 104, Issue 4, December 2011, Pages 886–902,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https://doi.org/10.1111/j.1095-8312.2011.01754.x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Correspondence analysis: projection on the two dimensions defined by axes 1 and 3, of 86 individuals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655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Sampling locations of narrow-barred Spanish mackerel, Scomberomorus commerson, across the Indo-West pacific. ...</vt:lpstr>
      <vt:lpstr>Figure 2. Median-joining parsimony network (Bandelt et al., 1999) of control-region haplotypes for the narrow-barred ...</vt:lpstr>
      <vt:lpstr>Figure 3. Neighbour-joining tree (Tamura three-parameter distances; MEGA 5) of composite mitochondrial sequences (281 ...</vt:lpstr>
      <vt:lpstr>Figure 4. Correspondence analysis: projection on the two dimensions defined by axes 1 and 3, of 86 individuals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2024-04-26T09:15:34Z</dcterms:modified>
</cp:coreProperties>
</file>