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61E3F-0887-4498-A71E-12F62F55FC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5221B-7F56-4CAC-AECB-10A2611C1D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determinants of child under-vaccination in developing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Royal Society of Tropical Medicine and Hygiene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D05E7-23FA-4A18-8D2A-A335050B27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inhe.2012.07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4, Issue 4, December 2012, Pages 229–238,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https://doi.org/10.1016/j.inhe.2012.07.004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Major determinants of child under-vaccination in developing countries.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Major determinants of child under-vaccination in developing countries.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2024-04-27T03:17:36Z</dcterms:modified>
</cp:coreProperties>
</file>