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525619-7EFF-4DBA-BC8B-302166ADA1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CCDDBB-4750-42C8-AEA9-63C86A5B4E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Representative photomicrographs of liver lesions. ( A ) A grossly visible hepatic nodular mass is seen in the liver of a wild-type mouse after 38 weeks of Wy-14,643 feeding. ( B ) Photomicrograph of the eosinophilic altered cell foci in a wild-type mouse after 38 weeks of Wy-14,643 feeding. ( C ) High magnification of (B) shows severe toxic lesions including large eosinophilic hepatocytes with eosinophilic granular cytoplasm, pigment accumulation within Kupffer cells (arrows) and small basophilic cells of proliferating oval cells. ( D ) A photomicrograph of livers from a humanized PPARα mouse after 44 weeks of Wy-14,643 feeding. Mild fatty change and glycogen deposition are seen, but the toxic lesions are not evident compared with liver from wild-type mice after 38 weeks of Wy-14,643 feeding. ( E ) and ( F ) A photomicrograph of a representative hepatocellular adenoma and carcinoma in wild-type mouse after 38 weeks of Wy-14,643 feeding, respectively.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D3E682-EE6F-4CE4-8650-E049894CDB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i3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27, Issue 5, May 2006, Pages 1074–1080,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https://doi.org/10.1093/carcin/bgi329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Representative photomicrographs of liver lesions. ( A ) A grossly visible hepatic nodular mass is seen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Representative photomicrographs of liver lesions. ( A ) A grossly visible hepatic nodular mass is seen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2024-04-27T05:22:22Z</dcterms:modified>
</cp:coreProperties>
</file>