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08F371-781A-4DE9-8BFB-28528D611D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DBD25-35E3-4C5D-828B-1E6F2995F1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Brightfield photomicrograph of a parasagittal section through macaque monkey frontal lobe processed for CB1 immunoreactivity. CB1-IR axon density was greatest in prefrontal regions such as the dorsolateral prefrontal cortex (area 46) within the principal sulcus (ps). The overall density of CB1-IR axons decreased and the laminar patterns changed (arrows) from rostral prefrontal areas to motor areas (areas 4 and 6) caudal to the arcuate sulcus (as). On the orbital surface, labeled axon density also decreased from dorsal (area 10) to ventral (area 13) regions. Scale bar = 2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02D6A-9C90-412E-AA34-186BE5BE1A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175–191,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Brightfield photomicrograph of a parasagittal section through macaque monkey frontal lobe processed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Brightfield photomicrograph of a parasagittal section through macaque monkey frontal lobe processed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2024-04-26T02:46:37Z</dcterms:modified>
</cp:coreProperties>
</file>