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C0606-F73A-4AF7-88B9-9C9CBCCE5D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A6F09-CF02-4865-BDE0-2C47E0EB59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213FF-9FCC-4857-B3F2-D67CE5DBE9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2024-04-26T13:52:09Z</dcterms:modified>
</cp:coreProperties>
</file>