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4BCFD-17A6-4578-8CFA-9669AB46A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F4182-32F2-426B-955E-460A8DF568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B9BC8-796D-47D8-8341-9F89A479A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2024-05-08T13:51:08Z</dcterms:modified>
</cp:coreProperties>
</file>