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1EEA83-F87C-49BF-8C50-6294BC34A3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F9FAC2-5C32-4B69-8737-7EDFB6C9F0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E94DFF-911A-45F5-8922-144053EADD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2024-09-20T01:58:12Z</dcterms:modified>
</cp:coreProperties>
</file>