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F29D19-290B-4185-B631-3C14391E65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3AFD84-9959-4F07-9A28-B2FB7EE108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80BA13-80C6-4383-B62B-29FB412471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2024-09-19T08:43:07Z</dcterms:modified>
</cp:coreProperties>
</file>