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A52EC-B649-4696-8D17-71E0553602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8137E-D3FA-4472-A7A8-37BEFFF0EB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74B23-8A66-4521-9E1C-BF25DBA496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2024-04-26T17:16:24Z</dcterms:modified>
</cp:coreProperties>
</file>