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5D912-2611-46B5-81AB-EB6C81109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16797-61D7-4640-8F54-D51A9867CC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of Bifidobacterium animalis ssp. lactis BB-12 (BB-12) (±95% CI) in faeces immediately after cessation of bacterial supplementation (visit 3 sample) depicted against supplementation dose. Linear regression analysis on dose–response relationship gives P&lt;0.001. Logistic regression analysis (P&lt;0.001) gives the P-values stated at the top of each column, indicating the statistical chance of recovering viable BB-12 in faeces from subjects supplemented with the given dose of BB-12; the 1010 CFU day−1 dose was the lowest dose providing a statistically significant chance of recovering viable bacteria.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E6585-5357-46A2-8D1C-814D1B69B4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in phagocytic activity (±95% CI) of peripheral blood (total) (a) the blood granulocytes (b) and monocytes (c) from before supplementation with a mixture of Bifidobacterium animalis ssp. lactis BB-12 and Lactobacillus paracasei ssp. paracasei CRL-431 (baseline) to immediately after cessation of supplementation (visit 3). Baseline values (mean of visit 1 and 2) are given in Table 2. There was no statistically significant dose–response relationship (linear regression) for total, granulocyte or monocyte phagocytosis (P=0.68, 0.56 and 0.41,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E6585-5357-46A2-8D1C-814D1B69B4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in total fecal immunoglobulin A (±95% CI) from before supplementation with a mixture of Bifidobacterium animalis ssp. lactis BB-12 and Lactobacillus paracasei ssp. paracasei CRL-431 (baseline) to immediately after cessation of supplementation (visit 3). Baseline values (mean of visit 1 and 2) are given in Table 2. There was no statistically significant dose–response relationship (linear regression, P=0.88).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E6585-5357-46A2-8D1C-814D1B69B40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in production of IFN-γ (a) and IL-10 (b) (±95% CI) in blood samples stimulated directly in the blood collection tube by a mixture of lipopolysaccharide and phytohaemagglutin from before (baseline) to immediately after cessation of supplementation (visit 3). Baseline values (mean of visit 1 and 2) are given in Table 2. There was no statistically significant dose–response relationship (linear regression, P=0.35 and 0.55,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E6585-5357-46A2-8D1C-814D1B69B40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in production of interferon-γ (a) and interleukin-10 (b) in blood samples from star-marked groups (placebo and 1010 CFU day−1 group) stimulated in vitro with lipopolysaccharide depicted according to fecal recovery of viable Bifidobacterium animalis ssp. lactis BB-12. The stated P-values come from linear regression analysis and the error lines are 95% CI.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E6585-5357-46A2-8D1C-814D1B69B40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5X.2006.001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5X.2006.001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5X.2006.001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74-695X.2006.001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74-695X.2006.0010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47, Issue 3, August 2006, Pages 380–390,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https://doi.org/10.1111/j.1574-695X.2006.00109.x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Recovery of Bifidobacterium animalis ssp. lactis BB-12 (BB-12) (±95% CI) in faeces immediately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56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47, Issue 3, August 2006, Pages 380–390,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https://doi.org/10.1111/j.1574-695X.2006.00109.x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Difference in phagocytic activity (±95% CI) of peripheral blood (total) (a) the blood granulocytes (b)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59200" y="1371600"/>
            <a:ext cx="1629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47, Issue 3, August 2006, Pages 380–390,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https://doi.org/10.1111/j.1574-695X.2006.00109.x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Difference in total fecal immunoglobulin A (±95% CI) from before supplementation with a mixture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047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47, Issue 3, August 2006, Pages 380–390,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https://doi.org/10.1111/j.1574-695X.2006.00109.x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Difference in production of IFN-γ (a) and IL-10 (b) (±95% CI) in blood samples stimulated directly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879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47, Issue 3, August 2006, Pages 380–390,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https://doi.org/10.1111/j.1574-695X.2006.00109.x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Difference in production of interferon-γ (a) and interleukin-10 (b) in blood samples from star-marked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083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Recovery of Bifidobacterium animalis ssp. lactis BB-12 (BB-12) (±95% CI) in faeces immediately after ...</vt:lpstr>
      <vt:lpstr>Figure 2 Difference in phagocytic activity (±95% CI) of peripheral blood (total) (a) the blood granulocytes (b) and ...</vt:lpstr>
      <vt:lpstr>Figure 3 Difference in total fecal immunoglobulin A (±95% CI) from before supplementation with a mixture of ...</vt:lpstr>
      <vt:lpstr>Figure 4 Difference in production of IFN-γ (a) and IL-10 (b) (±95% CI) in blood samples stimulated directly in the ...</vt:lpstr>
      <vt:lpstr>Figure 5 Difference in production of interferon-γ (a) and interleukin-10 (b) in blood samples from star-marked groups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2024-04-26T04:05:24Z</dcterms:modified>
</cp:coreProperties>
</file>