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D9CE48-CC55-487B-B75D-690CC798C3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A90072-D00B-416B-887E-B1D04947AB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Infusion sites in the medial prefrontal cortex. (A) Photomicrograph of a coronal brain section with the tracks of the guide cannulae and beneath them the infusion sites visible in both hemispheres. (B) Approximate location of the tips of the infusion cannulae depicted on plates of coronal sections through the rat brain (Paxinos and Watson, 1998); numbers on the right indicate distance from bregma in millimeters.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FE0B62-3483-423A-BE43-858C7EC3C6B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4.3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4, April 2003, Pages 371–380, </a:t>
            </a:r>
            <a:r>
              <a:rPr lang="en-US" altLang="en-US" sz="1000">
                <a:solidFill>
                  <a:srgbClr val="333333"/>
                </a:solidFill>
                <a:hlinkClick r:id="rId3"/>
              </a:rPr>
              <a:t>https://doi.org/10.1093/cercor/13.4.371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Infusion sites in the medial prefrontal cortex. (A) Photomicrograph of a coronal brain section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Infusion sites in the medial prefrontal cortex. (A) Photomicrograph of a coronal brain section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2024-04-26T12:36:56Z</dcterms:modified>
</cp:coreProperties>
</file>