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D301E-7721-4BE4-867F-8B0F66408C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2A56D-234E-4554-BC3A-863BD9881C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6B82E-F931-4EF6-8D84-CBB64B230A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2024-04-27T03:49:23Z</dcterms:modified>
</cp:coreProperties>
</file>