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FF232-B6AC-4E2F-9215-0793CA221A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53A5F-08D6-4809-AED7-88C6810A48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Signal detection: the percentage correct of responses made by the subjects to stimuli in the normal hemifield (stripes), to blanks (unfilled bars), and to stimuli in the affected hemifield (dark bars) at the stimulus contrasts and the percentage of blank trials given below the x-axis. Performance is perfect in the normal hemifield but depends on stimulus contrast and frequency in the impaired field. Note that data from the absolute defect are shown in the left-hand column (A–C), while those for the relative defect (FS and GY, D, E) are shown to the right. Monkey Rosie's data are given at the bottom left (F) for symmetry and not to indicate that she ought to be grouped with the subjects who have residual vision (error bars: ±1_SE).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D06B22-7757-4C8B-8FDE-D96B7C47C7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565–574, </a:t>
            </a:r>
            <a:r>
              <a:rPr lang="en-US" altLang="en-US" sz="1000">
                <a:solidFill>
                  <a:srgbClr val="333333"/>
                </a:solidFill>
                <a:hlinkClick r:id="rId3"/>
              </a:rPr>
              <a:t>https://doi.org/10.1093/cercor/12.6.565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Signal detection: the percentage correct of responses made by the subjects to stimuli in the normal hemifield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Signal detection: the percentage correct of responses made by the subjects to stimuli in the normal hemifield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2024-04-26T15:40:31Z</dcterms:modified>
</cp:coreProperties>
</file>