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9EC98-894E-426B-AC74-F75CD09C45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54EFA-C56A-4B35-9149-952FC47723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0B9A44-99D4-4269-9A5D-4DF488E5F1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2024-04-26T16:29:38Z</dcterms:modified>
</cp:coreProperties>
</file>