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204ED-7EE0-49A4-8EE4-101270158A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0AF8ED-BC56-4E1A-8261-66354F1E58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serial interval (ie, time between onset of illness in 2 successive patients in the chain of transmission) from investigations into the first 100 laboratory-confirmed cases of 2009 pandemic influenza A virus subtype H1N1 infection, South Africa,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D4D217-C8AE-4E76-8F8F-9A70E8F50A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s5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206, Issue suppl_1, 15 December 2012, Pages S148–S153,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https://doi.org/10.1093/infdis/jis583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Estimated serial interval (ie, time between onset of illness in 2 successive patients in the chain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Estimated serial interval (ie, time between onset of illness in 2 successive patients in the chain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2024-04-26T03:10:01Z</dcterms:modified>
</cp:coreProperties>
</file>