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3937D3-591B-4733-B1DA-4DF121F4C8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F66E5-9746-4A3E-9F94-ABAE7752D6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Sensitivity of stress-change calculations to regional stress orientations. (a) The greatest (s1) and intermediate (s2) principal stresses are rotated 45° counter-clockwise from orthogonal and perpendicular to the 2005 October 8 earthquake strike (b). In (c) stress orientations are rotated 45° clockwise.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E8E3E-9BEB-45BD-BF3B-655C8F4FA2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1.0534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188, Issue 3, March 2012, Pages 1425–1440,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https://doi.org/10.1111/j.1365-246X.2011.05343.x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Sensitivity of stress-change calculations to regional stress orientations. (a) The greatest (s</a:t>
            </a:r>
            <a:r>
              <a:rPr lang="en-US" altLang="en-US" b="0" baseline="-25000"/>
              <a:t>1</a:t>
            </a:r>
            <a:r>
              <a:rPr lang="en-US" altLang="en-US" b="0"/>
              <a:t>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Sensitivity of stress-change calculations to regional stress orientations. (a) The greatest (s1)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2024-04-26T22:48:56Z</dcterms:modified>
</cp:coreProperties>
</file>