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1A0A2F-E3AB-4963-8D51-D97C7622BF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0EEC5F-8EE5-4744-8A0D-C0E9759E3E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D0DDC4-2A20-47C7-8C90-2520BFA7E0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2024-04-26T07:28:57Z</dcterms:modified>
</cp:coreProperties>
</file>