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224A2-0BE8-419F-B9C6-FBF8105C65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B215C-1F8A-4ACA-997A-659D124CB6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Fear extinction does not require posttraining NR2B activation in the LA. (a) Coronal drawings show the localization of injector tips (top to bottom relative to bregma: −2.80 mm and −3.60 mm [adapted from Paxinos and Watson 1998]) from rats infused with vehicle (white circles) or ifenprodil (1 μg; black circles). B: basal amygdala; CE: central amygdala. (b) Percent freezing during conditioning (first trial and averages of 2–4 and 5–7 tone–footshock trials on Day 1), trial-by-trial extinction training (20 tone-alone trials on Day 2), and extinction test (5 tone-alone trials on Day 3). Vehicle (white circles) and ifenprodil (black circles) injections were administered immediately after extinction training (arrow); No-Ext control group (gray triangles). (c) Averaged percent freezing across all extinction retention trials for vehicle-treated (white bar), ifenprodil-treated (black bar), and No-Ext (gray bar) rats. +P &lt; 0.05 relative to ifenprodil and vehicle groups in the same session.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CEFD5-566C-44E9-A696-02BF03AEDD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474–482,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Fear extinction does not require posttraining NR2B activation in the LA. (a) Coronal drawings show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Fear extinction does not require posttraining NR2B activation in the LA. (a) Coronal drawings show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2024-04-26T21:57:34Z</dcterms:modified>
</cp:coreProperties>
</file>