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F81B2-A1A2-4148-8B10-9B9E0D176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C77F9-75D6-4A4F-B3F4-3BA7897F2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CA994-3B8F-48A9-81A6-4B680596DA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2024-05-01T21:41:46Z</dcterms:modified>
</cp:coreProperties>
</file>