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96537A-B7C5-4B7F-999E-78A2E79FAF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6C0857-A7A9-4368-B2EC-EE5B64F28F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Spatial control of transfection. (A) Schematic showing how positioning the paddle electrodes during IUE can be used to direct the location of transfection. (B) Example of a dorsal lateral transfection delivered at E13 and assessed at P21. Cells are primarily neocortical pyramidal neurons that project axons into the thalamus (red arrows). (C) Example of a lateral ventral transfection at E13 that resulted in transfection of primarily entorhinal cortex, piriform cortex and amygdala. Note that in contrast to B axons in C (red arrows) are found primarily in the hippocampus and not in the thalamus.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A1F701-28EA-4C30-AFA7-C92E8BA1CCB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suppl_1, July 2009, Pages i120–i125,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Spatial control of transfection. (A) Schematic showing how positioning the paddle electrodes during IUE can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Spatial control of transfection. (A) Schematic showing how positioning the paddle electrodes during IUE can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2024-09-20T06:17:05Z</dcterms:modified>
</cp:coreProperties>
</file>