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3E418-83DC-4199-9C71-9D130445A7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B23BA1-26D0-4AED-A10D-11006CA4CF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control of transfection. (A) Schematic showing how positioning the paddle electrodes during IUE can be used to direct the location of transfection. (B) Example of a dorsal lateral transfection delivered at E13 and assessed at P21. Cells are primarily neocortical pyramidal neurons that project axons into the thalamus (red arrows). (C) Example of a lateral ventral transfection at E13 that resulted in transfection of primarily entorhinal cortex, piriform cortex and amygdala. Note that in contrast to B axons in C (red arrows) are found primarily in the hippocampus and not in the thalamus.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2D38A-2B81-4EEB-B747-23A2EE4B93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suppl_1, July 2009, Pages i120–i125,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Spatial control of transfection. (A) Schematic showing how positioning the paddle electrodes during IUE 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Spatial control of transfection. (A) Schematic showing how positioning the paddle electrodes during IUE can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2024-09-19T06:22:42Z</dcterms:modified>
</cp:coreProperties>
</file>