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D051C-8090-4F61-97AF-7FBAF5BD62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9E5DE-E871-4A56-91A0-C11C0D7455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control of transfection. (A) Schematic showing how positioning the paddle electrodes during IUE can be used to direct the location of transfection. (B) Example of a dorsal lateral transfection delivered at E13 and assessed at P21. Cells are primarily neocortical pyramidal neurons that project axons into the thalamus (red arrows). (C) Example of a lateral ventral transfection at E13 that resulted in transfection of primarily entorhinal cortex, piriform cortex and amygdala. Note that in contrast to B axons in C (red arrows) are found primarily in the hippocampus and not in the thalamus.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3F7C7-B8A8-4E91-8818-79786339F7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suppl_1, July 2009, Pages i120–i125,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Spatial control of transfection. (A) Schematic showing how positioning the paddle electrodes during IUE 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Spatial control of transfection. (A) Schematic showing how positioning the paddle electrodes during IUE 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2024-05-11T03:10:26Z</dcterms:modified>
</cp:coreProperties>
</file>