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643EE-D027-45C5-BE4D-9997F81286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9FFE2-2661-4926-8652-54ACDFEF94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Oxidative TAD dimerization and E1E2–ori pre-initiation complex formation (A) E1E2–ori formation assayed on a BPV ori probe with the E1 BS and E2 BS12 (0.05 nM; E2, 0.25 nM and E1 from 0.1 to 0.5 nM). E1E2–ori forms efficiently with wild-type E2 at 10 mM DTT (lanes 3–5) or with the C57A mutant (lanes 11–13). The s-sE2–DNA complex does not form an E1E2–ori complex (lanes 6–9), and E1E2–ori complex formation is impaired with wild-type E2 at low DTT concentrations. (B) Recovery of E1E2–ori formation after oxidation of E2. Lanes 1–4, control reactions demonstrating E1E2–ori formation at 10 mM DTT. Lanes 5 and 6, E1 or E2 incubated alone with probe at 25 μM DTT. Lanes 7–10, 25 μM DTT pre-incubation and binding reactions supplemented with no additional DTT, 0.4, 1 or 10 mM DTT.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9AFC5-2711-4B5D-8D3A-E8F3A214D8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10, 15 May 2007, Pages 3504–3515,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Oxidative TAD dimerization and E1E2–ori pre-initiation complex formation (A) E1E2–ori formation assayed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Oxidative TAD dimerization and E1E2–ori pre-initiation complex formation (A) E1E2–ori formation assayed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2024-04-26T01:01:07Z</dcterms:modified>
</cp:coreProperties>
</file>