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EEA5E4-1B9D-484D-B3F7-0EBE97D5F9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67029D-CE25-4627-8CB2-D1F298F91E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At a threshold of P &lt; 0.05, corrected for family-wise error of multiple comparisons, post-go speeding as compared with post-go slowing elicited greater activation in bilateral visual cortices; left amygdala, middle, and superior frontal gyri; inferior parietal cortex; and PCC. Blood oxygen level–dependent contrasts are superimposed on a T1-structural image in axial sections. Color bar represents voxel T value. For each functional cluster of activation, we also show the time course of percentage of signal change. The peristimulus time histogram is estimated using MarsBaR based on the finite impulse response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39736A-CCFA-4871-8274-9F40D1F753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839–848, </a:t>
            </a:r>
            <a:r>
              <a:rPr lang="en-US" altLang="en-US" sz="1000">
                <a:solidFill>
                  <a:srgbClr val="333333"/>
                </a:solidFill>
                <a:hlinkClick r:id="rId3"/>
              </a:rPr>
              <a:t>https://doi.org/10.1093/cercor/bhn132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At a threshold of P &lt; 0.05, corrected for family-wise error of multiple comparisons, post-go speeding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At a threshold of P &lt; 0.05, corrected for family-wise error of multiple comparisons, post-go speeding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2024-04-27T01:13:34Z</dcterms:modified>
</cp:coreProperties>
</file>