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6A8EA-AABD-485A-B089-BEA5090DE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A3169-F8C1-4856-B256-3F6C24B661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7B570-5294-45C9-9BE1-8843DB0B0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7B570-5294-45C9-9BE1-8843DB0B0E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103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4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Association results, recombination hotspots and LD plot for three newly identified regions associated with ...</vt:lpstr>
      <vt:lpstr>Figure 1. Association results, recombination hotspots and LD plot for three newly identified regions associated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2024-09-20T03:12:52Z</dcterms:modified>
</cp:coreProperties>
</file>