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0E3BC2-6F2B-4130-B60E-FFECFA1DEF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E4E0C5-9B00-4AE2-A849-BF13EF1BB6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results, recombination hotspots and LD plot for three newly identified regions associated with lung cancer risk in never-smoking Asian women. (A–C) Top, association P values from meta-analysis of four imputed GWAS scans included for discovery stage (gray diamond) were plotted on a negative log scale (left y-axis) against genomic coordinates (hg19). For each region, meta-analysis result of replication sets (blue diamond), and overall combined meta-analysis (red diamond) for the index SNP are also shown. Overlaid (blue line) are likelihood ratio statistics (right y-axis) for recombination hotspots inferred from the 1000 Genomes Project phase 1 Asian populations (100 random samples). Bottom, Linkage disequilibrium heat map based on r2 using the 1000 Genomes Project phase 1 Asian data (n = 286). Shown are results for (A) 6p21.1 (chr6:41395827-41593945); (B) 9p21.3 (chr9:22000247-22228756) and (C) 12p13.13 (chr12:52251272-52450046).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(a) US Government employee(s) and is in the public domain in the US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91D0B2-75AF-4C62-B562-92D174B4E1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results, recombination hotspots and LD plot for three newly identified regions associated with lung cancer risk in never-smoking Asian women. (A–C) Top, association P values from meta-analysis of four imputed GWAS scans included for discovery stage (gray diamond) were plotted on a negative log scale (left y-axis) against genomic coordinates (hg19). For each region, meta-analysis result of replication sets (blue diamond), and overall combined meta-analysis (red diamond) for the index SNP are also shown. Overlaid (blue line) are likelihood ratio statistics (right y-axis) for recombination hotspots inferred from the 1000 Genomes Project phase 1 Asian populations (100 random samples). Bottom, Linkage disequilibrium heat map based on r2 using the 1000 Genomes Project phase 1 Asian data (n = 286). Shown are results for (A) 6p21.1 (chr6:41395827-41593945); (B) 9p21.3 (chr9:22000247-22228756) and (C) 12p13.13 (chr12:52251272-52450046).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(a) US Government employee(s) and is in the public domain in the US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91D0B2-75AF-4C62-B562-92D174B4E17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ddv4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3, 1 February 2016, Pages 620–629,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Association results, recombination hotspots and LD plot for three newly identified regions associated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68700" y="1371600"/>
            <a:ext cx="201033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3, 1 February 2016, Pages 620–629,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Association results, recombination hotspots and LD plot for three newly identified regions associated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51100" y="1371600"/>
            <a:ext cx="42542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Association results, recombination hotspots and LD plot for three newly identified regions associated with ...</vt:lpstr>
      <vt:lpstr>Figure 1. Association results, recombination hotspots and LD plot for three newly identified regions associated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2024-05-08T01:01:03Z</dcterms:modified>
</cp:coreProperties>
</file>