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2AD90A-8C2F-4ED2-B09B-26F063EC2BE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05DDC1-542E-4614-86BA-7C11A93F3F1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Association results, recombination hotspots and LD plot for three newly identified regions associated with lung cancer risk in never-smoking Asian women. (A–C) Top, association P values from meta-analysis of four imputed GWAS scans included for discovery stage (gray diamond) were plotted on a negative log scale (left y-axis) against genomic coordinates (hg19). For each region, meta-analysis result of replication sets (blue diamond), and overall combined meta-analysis (red diamond) for the index SNP are also shown. Overlaid (blue line) are likelihood ratio statistics (right y-axis) for recombination hotspots inferred from the 1000 Genomes Project phase 1 Asian populations (100 random samples). Bottom, Linkage disequilibrium heat map based on r2 using the 1000 Genomes Project phase 1 Asian data (n = 286). Shown are results for (A) 6p21.1 (chr6:41395827-41593945); (B) 9p21.3 (chr9:22000247-22228756) and (C) 12p13.13 (chr12:52251272-52450046).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2016. This work is written by (a) US Government employee(s) and is in the public domain in the US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58EA09-10C7-45B2-A235-371309AA999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Association results, recombination hotspots and LD plot for three newly identified regions associated with lung cancer risk in never-smoking Asian women. (A–C) Top, association P values from meta-analysis of four imputed GWAS scans included for discovery stage (gray diamond) were plotted on a negative log scale (left y-axis) against genomic coordinates (hg19). For each region, meta-analysis result of replication sets (blue diamond), and overall combined meta-analysis (red diamond) for the index SNP are also shown. Overlaid (blue line) are likelihood ratio statistics (right y-axis) for recombination hotspots inferred from the 1000 Genomes Project phase 1 Asian populations (100 random samples). Bottom, Linkage disequilibrium heat map based on r2 using the 1000 Genomes Project phase 1 Asian data (n = 286). Shown are results for (A) 6p21.1 (chr6:41395827-41593945); (B) 9p21.3 (chr9:22000247-22228756) and (C) 12p13.13 (chr12:52251272-52450046).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2016. This work is written by (a) US Government employee(s) and is in the public domain in the US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58EA09-10C7-45B2-A235-371309AA9990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v4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mg/ddv49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3, 1 February 2016, Pages 620–629,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https://doi.org/10.1093/hmg/ddv494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Association results, recombination hotspots and LD plot for three newly identified regions associated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568700" y="1371600"/>
            <a:ext cx="201033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3, 1 February 2016, Pages 620–629,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https://doi.org/10.1093/hmg/ddv494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Association results, recombination hotspots and LD plot for three newly identified regions associated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51100" y="1371600"/>
            <a:ext cx="4254237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 1. Association results, recombination hotspots and LD plot for three newly identified regions associated with ...</vt:lpstr>
      <vt:lpstr>Figure 1. Association results, recombination hotspots and LD plot for three newly identified regions associated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2024-09-18T22:47:16Z</dcterms:modified>
</cp:coreProperties>
</file>