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E0ED7-0305-441F-B8C1-F28C22542E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FE1ED-6DA0-4E1E-B1C2-50C0F729DE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E7F109-B656-40A2-A842-EAC03BB626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2024-04-26T18:56:14Z</dcterms:modified>
</cp:coreProperties>
</file>