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CC5FAF-7760-4F39-9651-C6ED38001A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76B9F8-D92C-45D6-97F9-E46BE9C1F1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Conceptual framework for exploring the interrelationship of delirium and dementia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Gerontological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FB243E-5239-4CC5-816B-A7E1A18C6A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a/61.12.12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61, Issue 12, December 2006, Pages 1277–1280,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https://doi.org/10.1093/gerona/61.12.1277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Conceptual framework for exploring the interrelationship of delirium and dementia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Conceptual framework for exploring the interrelationship of delirium and dementia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2024-04-27T03:05:49Z</dcterms:modified>
</cp:coreProperties>
</file>