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97FBA-B8E5-4F6D-8897-D22C37A0F2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8F604A-20A6-4057-8E69-AD6777E520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b) Series of rostral (top) to caudal (bottom) coronal sections from cases M1 and M2 (A) and from cases M3 and M4 (b) illustrating the extents of the bilateral tracer injections in gray, as well as the unilateral MTL removals and forebrain commissurotomies. Note that the MTL removal was on the left in cases M1 and M2 and on the right in the others. Numerals preceded by + refer to approximate coronal levels anterior to the interaural plane. See Figure 1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8E10C-8992-4A1D-B1D5-AC01FBC525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2114–2130, </a:t>
            </a:r>
            <a:r>
              <a:rPr lang="en-US" altLang="en-US" sz="1000">
                <a:solidFill>
                  <a:srgbClr val="333333"/>
                </a:solidFill>
                <a:hlinkClick r:id="rId3"/>
              </a:rPr>
              <a:t>https://doi.org/10.1093/cercor/bhn236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b) Series of rostral (top) to caudal (bottom) coronal sections from cases M1 and M2 (A) and from cases M3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b) Series of rostral (top) to caudal (bottom) coronal sections from cases M1 and M2 (A) and from cases M3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2024-04-26T16:00:58Z</dcterms:modified>
</cp:coreProperties>
</file>