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33B0C-5C55-45EC-8A48-304896268F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7E51A-A75C-42D1-9E3D-BB7415895C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7F9C50-6375-45CF-85D1-DA4C515A68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2024-04-26T09:50:45Z</dcterms:modified>
</cp:coreProperties>
</file>