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58F38-11CD-42F3-B3A4-255C447C7E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1228CF-4053-45BC-ADFB-1990EE9E7A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80CAB-69C1-4931-BD15-66BBED4F21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2024-04-26T18:34:57Z</dcterms:modified>
</cp:coreProperties>
</file>