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11BD7C-85A0-4355-8F20-0C79DC75FE9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F92CC0-1608-4E2A-816E-00E265FC357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3E474D-9952-4C7A-B4DB-52B61C46896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2024-04-26T01:04:23Z</dcterms:modified>
</cp:coreProperties>
</file>