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663DB-9B8C-4458-ABDE-EC6DB7C568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970D-D617-47F0-A1AF-9F95EC85A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Fronto-parietal “attention” network. Three-dimensional reconstruction and axial (z = 48) and para-sagittal (x = 30) stereotaxic slices of the network recovered with a seed-voxel at the left intraparietal sulcus (IPS, x = −26, y = −58, z = 48). It includes the supplementary motor area (SMA) and preSMA, left and right anterior insula (aIns), frontal eye fields (FEF), dorsolateral prefrontal cortex (DLPFC), inferior precentral sulcus (iPCS), ventral occipital cortex (vOC), inferior parietal lobule (iPL), and the ventral IPS (vIPS). The network clusters are isosurfaces for P = 0.01, and the location of the seed-voxel is indicated in the axial slice by a white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663EE-BF3A-491D-B7C3-CA0D912C37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2553–2559, </a:t>
            </a:r>
            <a:r>
              <a:rPr lang="en-US" altLang="en-US" sz="1000">
                <a:solidFill>
                  <a:srgbClr val="333333"/>
                </a:solidFill>
                <a:hlinkClick r:id="rId3"/>
              </a:rPr>
              <a:t>https://doi.org/10.1093/cercor/bhn014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Fronto-parietal “attention” network. Three-dimensional reconstruction and axial (z = 48) and para-sagittal (x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Fronto-parietal “attention” network. Three-dimensional reconstruction and axial (z = 48) and para-sagittal (x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2024-04-26T20:06:56Z</dcterms:modified>
</cp:coreProperties>
</file>