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902A6-BCC6-4634-9ACB-3191B87DC0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280F8-0DBB-4D6A-B845-C05F24B386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927130-7C91-4EC1-BE30-31F842D881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2024-05-08T04:12:53Z</dcterms:modified>
</cp:coreProperties>
</file>