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E2860B-E2E6-4CCC-A11D-5CB9A7AD71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348CE7-03A7-493D-B6F2-CBDC27D1F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63527-A157-4C65-8C3A-95A2B12577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2024-09-20T06:09:37Z</dcterms:modified>
</cp:coreProperties>
</file>