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67CE32-571A-4BDB-9ECC-28B18B3A11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C3FCEE-6766-4434-8F92-EC7CE97BB85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494A92-B938-4281-9B56-60D58D706A4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2024-09-19T10:20:35Z</dcterms:modified>
</cp:coreProperties>
</file>