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13D0A-6603-46A1-8B0D-6DF6A6DB84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6DABF-5251-4C35-A97D-96FDEB4A52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1F0D5B-88B9-4247-9470-E2B9D7E092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 2016,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2024-09-20T02:23:53Z</dcterms:modified>
</cp:coreProperties>
</file>