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FA9A5C-F35E-48C4-90CC-2ACECFCB79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AE6711-F621-4E78-AFED-A5BB465BD9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AC7464-85B8-45A1-933C-9912A76D09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8, August 2013, Page 2016,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2024-09-18T22:31:14Z</dcterms:modified>
</cp:coreProperties>
</file>