
<file path=[Content_Types].xml><?xml version="1.0" encoding="utf-8"?>
<Types xmlns="http://schemas.openxmlformats.org/package/2006/content-types">
  <Default Extension="rels" ContentType="application/vnd.openxmlformats-package.relationships+xml"/>
  <Default Extension="jpeg" ContentType="image/jpeg"/>
  <Default Extension="png" ContentType="image/png"/>
  <Override PartName="/docProps/app.xml" ContentType="application/vnd.openxmlformats-officedocument.extended-properties+xml"/>
  <Override PartName="/docProps/core.xml" ContentType="application/vnd.openxmlformats-package.core-properties+xml"/>
  <Override PartName="/ppt/handoutMasters/handoutMaster1.xml" ContentType="application/vnd.openxmlformats-officedocument.presentationml.handoutMaster+xml"/>
  <Override PartName="/ppt/notesMasters/notesMaster1.xml" ContentType="application/vnd.openxmlformats-officedocument.presentationml.notesMaster+xml"/>
  <Override PartName="/ppt/notesSlides/notesSlide1.xml" ContentType="application/vnd.openxmlformats-officedocument.presentationml.notesSlide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slideLayouts/slideLayout1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tableStyles.xml" ContentType="application/vnd.openxmlformats-officedocument.presentationml.tableStyles+xml"/>
  <Override PartName="/ppt/tags/tag1.xml" ContentType="application/vnd.openxmlformats-officedocument.presentationml.tags+xml"/>
  <Override PartName="/ppt/theme/theme1.xml" ContentType="application/vnd.openxmlformats-officedocument.theme+xml"/>
  <Override PartName="/ppt/theme/theme2.xml" ContentType="application/vnd.openxmlformats-officedocument.theme+xml"/>
  <Override PartName="/ppt/theme/theme3.xml" ContentType="application/vnd.openxmlformats-officedocument.theme+xml"/>
  <Override PartName="/ppt/viewProps.xml" ContentType="application/vnd.openxmlformats-officedocument.presentationml.viewProps+xml"/>
</Types>
</file>

<file path=_rels/.rels>&#65279;<?xml version="1.0" encoding="utf-8" standalone="yes"?><Relationships xmlns="http://schemas.openxmlformats.org/package/2006/relationships"><Relationship Id="rId1" Type="http://schemas.openxmlformats.org/officeDocument/2006/relationships/officeDocument" Target="ppt/presentation.xml" /><Relationship Id="rId2" Type="http://schemas.openxmlformats.org/package/2006/relationships/metadata/core-properties" Target="docProps/core.xml" /><Relationship Id="rId3" Type="http://schemas.openxmlformats.org/officeDocument/2006/relationships/extended-properties" Target="docProps/app.xml" /><Relationship Id="rId4" Type="http://schemas.openxmlformats.org/package/2006/relationships/metadata/thumbnail" Target="docProps/thumbnail.jpeg" /></Relationships>
</file>

<file path=ppt/presentation.xml><?xml version="1.0" encoding="utf-8"?>
<!--Generated by Aspose.Slides for .NET 19.1-->
<p:presentation xmlns:r="http://schemas.openxmlformats.org/officeDocument/2006/relationships" xmlns:a="http://schemas.openxmlformats.org/drawingml/2006/main" xmlns:p="http://schemas.openxmlformats.org/presentationml/2006/main">
  <p:sldMasterIdLst>
    <p:sldMasterId id="2147484689" r:id="rId1"/>
  </p:sldMasterIdLst>
  <p:notesMasterIdLst>
    <p:notesMasterId r:id="rId2"/>
  </p:notesMasterIdLst>
  <p:handoutMasterIdLst>
    <p:handoutMasterId r:id="rId3"/>
  </p:handoutMasterIdLst>
  <p:sldIdLst>
    <p:sldId id="261" r:id="rId4"/>
  </p:sldIdLst>
  <p:sldSz cx="9144000" cy="6858000" type="screen4x3"/>
  <p:notesSz cx="6858000" cy="9144000"/>
  <p:custDataLst>
    <p:tags r:id="rId5"/>
  </p:custDataLst>
  <p:defaultTextStyle>
    <a:defPPr>
      <a:defRPr lang="en-US"/>
    </a:defPPr>
    <a:lvl1pPr marL="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1pPr>
    <a:lvl2pPr marL="4572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2pPr>
    <a:lvl3pPr marL="9144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3pPr>
    <a:lvl4pPr marL="13716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4pPr>
    <a:lvl5pPr marL="1828800" indent="0" algn="l" defTabSz="914400" rtl="0" eaLnBrk="0" fontAlgn="base" hangingPunct="0">
      <a:lnSpc>
        <a:spcPct val="100000"/>
      </a:lnSpc>
      <a:spcBef>
        <a:spcPct val="0"/>
      </a:spcBef>
      <a:spcAft>
        <a:spcPct val="0"/>
      </a:spcAft>
      <a:buClrTx/>
      <a:buSzTx/>
      <a:buFontTx/>
      <a:buNone/>
      <a:defRPr kumimoji="0" sz="1800" b="0" i="0" u="none" baseline="0">
        <a:solidFill>
          <a:schemeClr val="tx1"/>
        </a:solidFill>
        <a:effectLst/>
        <a:latin typeface="Arial" pitchFamily="34" charset="0"/>
        <a:ea typeface="ＭＳ Ｐゴシック" pitchFamily="34" charset="-128"/>
      </a:defRPr>
    </a:lvl5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/>
</p:presentationPr>
</file>

<file path=ppt/tableStyles.xml><?xml version="1.0" encoding="utf-8"?>
<a:tblStyleLst xmlns:r="http://schemas.openxmlformats.org/officeDocument/2006/relationships"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286"/>
    <p:restoredTop sz="87370"/>
  </p:normalViewPr>
  <p:slideViewPr>
    <p:cSldViewPr>
      <p:cViewPr varScale="1">
        <p:scale>
          <a:sx n="96" d="100"/>
          <a:sy n="96" d="100"/>
        </p:scale>
        <p:origin x="0" y="0"/>
      </p:cViewPr>
    </p:cSldViewPr>
  </p:slideViewPr>
  <p:notesViewPr>
    <p:cSldViewPr>
      <p:cViewPr varScale="1">
        <p:scale>
          <a:sx n="83" d="100"/>
          <a:sy n="83" d="100"/>
        </p:scale>
        <p:origin x="0" y="0"/>
      </p:cViewPr>
    </p:cSldViewPr>
  </p:notesViewPr>
</p:viewPr>
</file>

<file path=ppt/_rels/presentation.xml.rels>&#65279;<?xml version="1.0" encoding="utf-8" standalone="yes"?><Relationships xmlns="http://schemas.openxmlformats.org/package/2006/relationships"><Relationship Id="rId1" Type="http://schemas.openxmlformats.org/officeDocument/2006/relationships/slideMaster" Target="slideMasters/slideMaster1.xml" /><Relationship Id="rId2" Type="http://schemas.openxmlformats.org/officeDocument/2006/relationships/notesMaster" Target="notesMasters/notesMaster1.xml" /><Relationship Id="rId3" Type="http://schemas.openxmlformats.org/officeDocument/2006/relationships/handoutMaster" Target="handoutMasters/handoutMaster1.xml" /><Relationship Id="rId4" Type="http://schemas.openxmlformats.org/officeDocument/2006/relationships/slide" Target="slides/slide1.xml" /><Relationship Id="rId5" Type="http://schemas.openxmlformats.org/officeDocument/2006/relationships/tags" Target="tags/tag1.xml" /><Relationship Id="rId6" Type="http://schemas.openxmlformats.org/officeDocument/2006/relationships/presProps" Target="presProps.xml" /><Relationship Id="rId7" Type="http://schemas.openxmlformats.org/officeDocument/2006/relationships/viewProps" Target="viewProps.xml" /><Relationship Id="rId8" Type="http://schemas.openxmlformats.org/officeDocument/2006/relationships/theme" Target="theme/theme1.xml" /><Relationship Id="rId9" Type="http://schemas.openxmlformats.org/officeDocument/2006/relationships/tableStyles" Target="tableStyles.xml" /></Relationships>
</file>

<file path=ppt/handoutMasters/_rels/handout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3.xml" 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4098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099" name="Date Placeholder 2"/>
          <p:cNvSpPr>
            <a:spLocks noGrp="1"/>
          </p:cNvSpPr>
          <p:nvPr>
            <p:ph type="dt" sz="quarter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CF17B615-C876-4B87-997A-F321F976F354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0" name="Footer Placeholder 3"/>
          <p:cNvSpPr>
            <a:spLocks noGrp="1"/>
          </p:cNvSpPr>
          <p:nvPr>
            <p:ph type="ftr" sz="quarter" idx="2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Calibri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Calibri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4101" name="Slide Number Placeholder 4"/>
          <p:cNvSpPr>
            <a:spLocks noGrp="1"/>
          </p:cNvSpPr>
          <p:nvPr>
            <p:ph type="sldNum" sz="quarter" idx="3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5AEF9EA5-AD73-415C-9A4D-19DFE2E59AF3}" type="slidenum">
              <a:rPr lang="en-US" altLang="en-US" sz="1200">
                <a:latin typeface="Calibri" pitchFamily="34" charset="0"/>
              </a:rPr>
              <a:t>*</a:t>
            </a:fld>
            <a:endParaRPr lang="en-US" altLang="en-US" sz="1200">
              <a:latin typeface="Calibri" pitchFamily="34" charset="0"/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&#65279;<?xml version="1.0" encoding="utf-8" standalone="yes"?><Relationships xmlns="http://schemas.openxmlformats.org/package/2006/relationships"><Relationship Id="rId1" Type="http://schemas.openxmlformats.org/officeDocument/2006/relationships/theme" Target="../theme/theme2.xml" /></Relationships>
</file>

<file path=ppt/notesMasters/notesMaster1.xml><?xml version="1.0" encoding="utf-8"?>
<p:notes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074" name="Header Placeholder 1"/>
          <p:cNvSpPr>
            <a:spLocks noGrp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5" name="Date Placeholder 2"/>
          <p:cNvSpPr>
            <a:spLocks noGrp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r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fld id="{DD5F84B5-E5E8-4C35-824D-0929C2A45FB2}" type="hfDateTime"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Arial" pitchFamily="34" charset="0"/>
                <a:ea typeface="ＭＳ Ｐゴシック" pitchFamily="34" charset="-128"/>
                <a:cs typeface="+mn-cs"/>
              </a:rPr>
              <a:pPr marL="0" marR="0" lvl="0" indent="0" algn="r" defTabSz="914400" rtl="0" eaLnBrk="1" fontAlgn="base" latinLnBrk="0" hangingPunct="1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defRPr/>
              </a:pPr>
              <a:t>*</a:t>
            </a:fld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6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  <a:miter lim="800000"/>
          </a:ln>
        </p:spPr>
      </p:sp>
      <p:sp>
        <p:nvSpPr>
          <p:cNvPr id="3077" name="Notes Placeholder 4"/>
          <p:cNvSpPr>
            <a:spLocks noGrp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marR="0" lvl="0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Click to edit Master text styles</a:t>
            </a:r>
          </a:p>
          <a:p>
            <a:pPr marL="457200" marR="0" lvl="1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Second level</a:t>
            </a:r>
          </a:p>
          <a:p>
            <a:pPr marL="914400" marR="0" lvl="2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Third level</a:t>
            </a:r>
          </a:p>
          <a:p>
            <a:pPr marL="1371600" marR="0" lvl="3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Fourth level</a:t>
            </a:r>
          </a:p>
          <a:p>
            <a:pPr marL="1828800" marR="0" lvl="4" indent="0" algn="l" defTabSz="457200" rtl="0" eaLnBrk="0" fontAlgn="base" latinLnBrk="0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r>
              <a:rPr kumimoji="0" lang="en-US" altLang="en-US" sz="1200" b="0" i="0" u="none" strike="noStrike" kern="1200" cap="none" spc="0" normalizeH="0" baseline="0" noProof="0">
                <a:ln>
                  <a:noFill/>
                </a:ln>
                <a:solidFill>
                  <a:schemeClr val="tx1"/>
                </a:solidFill>
                <a:effectLst/>
                <a:uLnTx/>
                <a:uFillTx/>
                <a:latin typeface="Calibri" pitchFamily="34" charset="0"/>
                <a:ea typeface="ＭＳ Ｐゴシック" pitchFamily="34" charset="-128"/>
                <a:cs typeface="+mn-cs"/>
              </a:rPr>
              <a:t>Fifth level</a:t>
            </a:r>
          </a:p>
        </p:txBody>
      </p:sp>
      <p:sp>
        <p:nvSpPr>
          <p:cNvPr id="3078" name="Footer Placeholder 5"/>
          <p:cNvSpPr>
            <a:spLocks noGrp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chemeClr val="tx1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3079" name="Slide Number Placeholder 6"/>
          <p:cNvSpPr>
            <a:spLocks noGrp="1"/>
          </p:cNvSpPr>
          <p:nvPr>
            <p:ph type="sldNum" sz="quarter" idx="5"/>
          </p:nvPr>
        </p:nvSpPr>
        <p:spPr bwMode="auto"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</a:ln>
        </p:spPr>
        <p:txBody>
          <a:bodyPr numCol="1" anchor="b" anchorCtr="0" compatLnSpc="1">
            <a:prstTxWarp prst="textNoShape">
              <a:avLst/>
            </a:prstTxWarp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4D03CEA1-FFE3-4EEE-894E-FD00BE960F5E}" type="slidenum">
              <a:rPr lang="en-US" altLang="en-US" sz="1200"/>
              <a:t>*</a:t>
            </a:fld>
            <a:endParaRPr lang="en-US" altLang="en-US" sz="120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/>
</p:notesMaster>
</file>

<file path=ppt/notesSlides/_rels/notesSlide1.xml.rels>&#65279;<?xml version="1.0" encoding="utf-8" standalone="yes"?><Relationships xmlns="http://schemas.openxmlformats.org/package/2006/relationships"><Relationship Id="rId1" Type="http://schemas.openxmlformats.org/officeDocument/2006/relationships/slide" Target="../slides/slide1.xml" /><Relationship Id="rId2" Type="http://schemas.openxmlformats.org/officeDocument/2006/relationships/notesMaster" Target="../notesMasters/notesMaster1.xml" /></Relationships>
</file>

<file path=ppt/notesSlides/notesSlide1.xml><?xml version="1.0" encoding="utf-8"?>
<p:notes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6146" name="Slide Image Placeholder 1"/>
          <p:cNvSpPr>
            <a:spLocks noGrp="1" noRot="1" noChangeAspect="1" noTextEdi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miter lim="800000"/>
          </a:ln>
        </p:spPr>
      </p:sp>
      <p:sp>
        <p:nvSpPr>
          <p:cNvPr id="6147" name="Notes Placeholder 2"/>
          <p:cNvSpPr>
            <a:spLocks noGrp="1"/>
          </p:cNvSpPr>
          <p:nvPr>
            <p:ph type="body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1440" tIns="45720" rIns="91440" bIns="45720" anchor="t" anchorCtr="0">
            <a:noAutofit/>
          </a:bodyPr>
          <a:lstStyle>
            <a:lvl1pPr marL="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1pPr>
            <a:lvl2pPr marL="4572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2pPr>
            <a:lvl3pPr marL="9144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3pPr>
            <a:lvl4pPr marL="13716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4pPr>
            <a:lvl5pPr marL="1828800" indent="0" algn="l" defTabSz="457200" rtl="0" eaLnBrk="0" fontAlgn="base" hangingPunct="0">
              <a:lnSpc>
                <a:spcPct val="100000"/>
              </a:lnSpc>
              <a:spcBef>
                <a:spcPct val="3000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200" b="0" i="0" u="none" baseline="0">
                <a:solidFill>
                  <a:schemeClr val="tx1"/>
                </a:solidFill>
                <a:effectLst/>
                <a:latin typeface="Calibri" pitchFamily="34" charset="0"/>
                <a:ea typeface="ＭＳ Ｐゴシック" pitchFamily="34" charset="-128"/>
              </a:defRPr>
            </a:lvl5pPr>
          </a:lstStyle>
          <a:p>
            <a:pPr marL="0" lvl="0" indent="0"/>
            <a:r>
              <a:rPr lang="en-US" altLang="en-US" b="1">
                <a:latin typeface="Arial" pitchFamily="34" charset="0"/>
                <a:ea typeface="Arial" pitchFamily="34" charset="0"/>
              </a:rPr>
              <a:t>$$FGLB </a:t>
            </a:r>
            <a:r>
              <a:rPr lang="en-US" altLang="en-US">
                <a:latin typeface="Arial" pitchFamily="34" charset="0"/>
                <a:ea typeface="Arial" pitchFamily="34" charset="0"/>
              </a:rPr>
              <a:t>$$LG2</a:t>
            </a:r>
            <a:endParaRPr lang="en-US" altLang="en-US">
              <a:latin typeface="Arial" pitchFamily="34" charset="0"/>
              <a:ea typeface="Arial" pitchFamily="34" charset="0"/>
            </a:endParaRPr>
          </a:p>
          <a:p>
            <a:pPr marL="0" lvl="0" indent="0"/>
            <a:r>
              <a:rPr lang="en-US" altLang="en-US">
                <a:latin typeface="Arial" pitchFamily="34" charset="0"/>
                <a:ea typeface="Arial" pitchFamily="34" charset="0"/>
              </a:rPr>
              <a:t>Unless provided in the caption above, the following copyright applies to the content of this slide: $$CopyrightStatement</a:t>
            </a:r>
            <a:endParaRPr lang="en-US" altLang="en-US">
              <a:latin typeface="Arial" pitchFamily="34" charset="0"/>
              <a:ea typeface="Arial" pitchFamily="34" charset="0"/>
            </a:endParaRPr>
          </a:p>
        </p:txBody>
      </p:sp>
      <p:sp>
        <p:nvSpPr>
          <p:cNvPr id="6148" name="Slide Number Placeholder 3"/>
          <p:cNvSpPr>
            <a:spLocks noGrp="1"/>
          </p:cNvSpPr>
          <p:nvPr>
            <p:ph type="sldNum"/>
          </p:nvPr>
        </p:nvSpPr>
        <p:spPr>
          <a:xfrm>
            <a:off x="3884612" y="8685212"/>
            <a:ext cx="2971800" cy="4572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anchor="b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1pPr>
            <a:lvl2pPr marL="4572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2pPr>
            <a:lvl3pPr marL="9144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3pPr>
            <a:lvl4pPr marL="13716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4pPr>
            <a:lvl5pPr marL="182880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800" b="0" i="0" u="none" baseline="0">
                <a:solidFill>
                  <a:schemeClr val="tx1"/>
                </a:solidFill>
                <a:effectLst/>
                <a:latin typeface="Arial" pitchFamily="34" charset="0"/>
                <a:ea typeface="ＭＳ Ｐゴシック" pitchFamily="34" charset="-128"/>
              </a:defRPr>
            </a:lvl5pPr>
          </a:lstStyle>
          <a:p>
            <a:pPr marL="0" lvl="0" indent="0" algn="r" eaLnBrk="1" hangingPunct="1"/>
            <a:fld id="{FA797251-331C-4A34-95CB-3727C1E78AFB}" type="slidenum">
              <a:rPr lang="en-US" altLang="en-US" sz="1200"/>
              <a:t>1</a:t>
            </a:fld>
            <a:endParaRPr lang="en-US" altLang="en-US" sz="1200"/>
          </a:p>
        </p:txBody>
      </p:sp>
    </p:spTree>
  </p:cSld>
  <p:clrMapOvr>
    <a:masterClrMapping/>
  </p:clrMapOvr>
</p:notes>
</file>

<file path=ppt/slideLayouts/_rels/slideLayout1.xml.rels>&#65279;<?xml version="1.0" encoding="utf-8" standalone="yes"?><Relationships xmlns="http://schemas.openxmlformats.org/package/2006/relationships"><Relationship Id="rId1" Type="http://schemas.openxmlformats.org/officeDocument/2006/relationships/slideMaster" Target="../slideMasters/slideMaster1.xml" /></Relationships>
</file>

<file path=ppt/slideLayouts/slideLayout1.xml><?xml version="1.0" encoding="utf-8"?>
<p:sldLayout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Title and Content"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280731"/>
            <a:ext cx="8229600" cy="4441826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425450"/>
            <a:ext cx="6108853" cy="612775"/>
          </a:xfrm>
          <a:prstGeom prst="rect">
            <a:avLst/>
          </a:prstGeom>
          <a:noFill/>
          <a:ln>
            <a:noFill/>
          </a:ln>
        </p:spPr>
        <p:txBody>
          <a:bodyPr/>
          <a:lstStyle/>
          <a:p>
            <a:pPr lvl="0"/>
            <a:r>
              <a:rPr lang="en-US" altLang="en-US"/>
              <a:t>Click to edit Master title style</a:t>
            </a:r>
          </a:p>
        </p:txBody>
      </p:sp>
      <p:sp>
        <p:nvSpPr>
          <p:cNvPr id="2054" name="Footer Placeholder 3"/>
          <p:cNvSpPr>
            <a:spLocks noGrp="1"/>
          </p:cNvSpPr>
          <p:nvPr>
            <p:ph type="ftr" sz="quarte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eaLnBrk="0" hangingPunct="0">
              <a:defRPr sz="1000"/>
            </a:lvl1pPr>
          </a:lstStyle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sz="10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</p:spTree>
  </p:cSld>
  <p:clrMapOvr>
    <a:masterClrMapping/>
  </p:clrMapOvr>
  <p:transition/>
  <p:timing/>
</p:sldLayout>
</file>

<file path=ppt/slideMasters/_rels/slideMaster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theme" Target="../theme/theme1.xml" /></Relationships>
</file>

<file path=ppt/slideMasters/slideMaster1.xml><?xml version="1.0" encoding="utf-8"?>
<p:sldMaster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>
    <p:bg>
      <p:bgPr>
        <a:solidFill>
          <a:schemeClr val="bg1"/>
        </a:solidFill>
      </p:bgPr>
    </p:bg>
    <p:spTree>
      <p:nvGrpSpPr>
        <p:cNvPr id="1" name=""/>
        <p:cNvGrpSpPr/>
        <p:nvPr/>
      </p:nvGrpSpPr>
      <p:grpSpPr/>
      <p:sp>
        <p:nvSpPr>
          <p:cNvPr id="1026" name="Date Placeholder 3"/>
          <p:cNvSpPr txBox="1"/>
          <p:nvPr/>
        </p:nvSpPr>
        <p:spPr bwMode="auto">
          <a:xfrm>
            <a:off x="1905000" y="6400800"/>
            <a:ext cx="2133600" cy="365125"/>
          </a:xfrm>
          <a:prstGeom prst="rect">
            <a:avLst/>
          </a:prstGeom>
          <a:noFill/>
          <a:ln>
            <a:noFill/>
          </a:ln>
        </p:spPr>
        <p:txBody>
          <a:bodyPr anchor="ctr"/>
          <a:lstStyle>
            <a:lvl1pPr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1pPr>
            <a:lvl2pPr marL="742950" indent="-28575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2pPr>
            <a:lvl3pPr marL="11430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3pPr>
            <a:lvl4pPr marL="16002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4pPr>
            <a:lvl5pPr marL="2057400" indent="-228600"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</a:defRPr>
            </a:lvl9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/>
            </a:pPr>
            <a:endParaRPr kumimoji="0" lang="en-US" altLang="en-US" sz="1200" b="0" i="0" u="none" strike="noStrike" kern="1200" cap="none" spc="0" normalizeH="0" baseline="0" noProof="0">
              <a:ln>
                <a:noFill/>
              </a:ln>
              <a:solidFill>
                <a:srgbClr val="898989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19812" cy="61277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0" tIns="0" rIns="0" bIns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t>Click to edit Master title style</a:t>
            </a:r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>
          <a:xfrm>
            <a:off x="457200" y="1281112"/>
            <a:ext cx="8229600" cy="4441825"/>
          </a:xfrm>
          <a:prstGeom prst="rect">
            <a:avLst/>
          </a:prstGeom>
          <a:noFill/>
          <a:ln>
            <a:noFill/>
            <a:miter lim="800000"/>
          </a:ln>
        </p:spPr>
        <p:txBody>
          <a:bodyPr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lvl="0"/>
            <a:r>
              <a:t>Click to edit Master text styles</a:t>
            </a:r>
          </a:p>
          <a:p>
            <a:pPr lvl="1"/>
            <a:r>
              <a:t>Second level</a:t>
            </a:r>
          </a:p>
          <a:p>
            <a:pPr lvl="2"/>
            <a:r>
              <a:t>Third level</a:t>
            </a:r>
          </a:p>
          <a:p>
            <a:pPr lvl="3"/>
            <a:r>
              <a:t>Fourth level</a:t>
            </a:r>
          </a:p>
          <a:p>
            <a:pPr lvl="4"/>
            <a:r>
              <a:t>Fifth level</a:t>
            </a:r>
          </a:p>
        </p:txBody>
      </p:sp>
      <p:sp>
        <p:nvSpPr>
          <p:cNvPr id="1029" name="Footer Placeholder 3"/>
          <p:cNvSpPr>
            <a:spLocks noGrp="1"/>
          </p:cNvSpPr>
          <p:nvPr>
            <p:ph type="ftr" sz="quarter" idx="3"/>
          </p:nvPr>
        </p:nvSpPr>
        <p:spPr>
          <a:xfrm>
            <a:off x="0" y="5994400"/>
            <a:ext cx="7677150" cy="863600"/>
          </a:xfrm>
          <a:prstGeom prst="rect">
            <a:avLst/>
          </a:prstGeom>
        </p:spPr>
        <p:txBody>
          <a:bodyPr vert="horz" lIns="180000" tIns="0" rIns="180000" bIns="0" rtlCol="0" anchor="ctr"/>
          <a:lstStyle>
            <a:lvl1pPr algn="l" eaLnBrk="1" hangingPunct="1">
              <a:spcAft>
                <a:spcPts val="600"/>
              </a:spcAft>
              <a:defRPr sz="800">
                <a:solidFill>
                  <a:srgbClr val="2A2A2A"/>
                </a:solidFill>
                <a:latin typeface="Arial" pitchFamily="34" charset="0"/>
                <a:ea typeface="ＭＳ Ｐゴシック" pitchFamily="34" charset="-128"/>
              </a:defRPr>
            </a:lvl1pPr>
          </a:lstStyle>
          <a:p>
            <a:pPr marL="0" marR="0" lvl="0" indent="0" algn="l" defTabSz="914400" rtl="0" eaLnBrk="1" fontAlgn="base" latinLnBrk="0" hangingPunct="1">
              <a:lnSpc>
                <a:spcPct val="100000"/>
              </a:lnSpc>
              <a:spcBef>
                <a:spcPct val="0"/>
              </a:spcBef>
              <a:spcAft>
                <a:spcPts val="600"/>
              </a:spcAft>
              <a:buClrTx/>
              <a:buSzTx/>
              <a:buFontTx/>
              <a:buNone/>
              <a:defRPr/>
            </a:pPr>
            <a:endParaRPr kumimoji="0" lang="en-US" altLang="en-US" sz="800" b="0" i="0" u="none" strike="noStrike" kern="1200" cap="none" spc="0" normalizeH="0" baseline="0" noProof="0">
              <a:ln>
                <a:noFill/>
              </a:ln>
              <a:solidFill>
                <a:srgbClr val="2A2A2A"/>
              </a:solidFill>
              <a:effectLst/>
              <a:uLnTx/>
              <a:uFillTx/>
              <a:latin typeface="Arial" pitchFamily="34" charset="0"/>
              <a:ea typeface="ＭＳ Ｐゴシック" pitchFamily="34" charset="-128"/>
              <a:cs typeface="+mn-cs"/>
            </a:endParaRPr>
          </a:p>
        </p:txBody>
      </p:sp>
      <p:cxnSp>
        <p:nvCxnSpPr>
          <p:cNvPr id="1030" name="Straight Connector 8"/>
          <p:cNvCxnSpPr/>
          <p:nvPr/>
        </p:nvCxnSpPr>
        <p:spPr>
          <a:xfrm>
            <a:off x="0" y="5994400"/>
            <a:ext cx="9144000" cy="0"/>
          </a:xfrm>
          <a:prstGeom prst="line">
            <a:avLst/>
          </a:prstGeom>
          <a:noFill/>
          <a:ln w="6350">
            <a:solidFill>
              <a:srgbClr val="CFD5E4"/>
            </a:solidFill>
            <a:miter lim="800000"/>
          </a:ln>
        </p:spPr>
      </p:cxnSp>
    </p:spTree>
  </p:cSld>
  <p:clrMap bg1="lt1" tx1="dk1" bg2="lt2" tx2="dk2" accent1="accent1" accent2="accent2" accent3="accent3" accent4="accent4" accent5="accent5" accent6="accent6" hlink="hlink" folHlink="folHlink"/>
  <p:sldLayoutIdLst>
    <p:sldLayoutId id="2147484749" r:id="rId1"/>
  </p:sldLayoutIdLst>
  <p:transition/>
  <p:timing/>
  <p:txStyles>
    <p:titleStyle>
      <a:lvl1pPr marL="0" indent="0" algn="l" defTabSz="914400" rtl="0" eaLnBrk="0" fontAlgn="base" hangingPunct="0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600" b="1" i="0" u="none" kern="1200" baseline="0">
          <a:solidFill>
            <a:schemeClr val="tx1"/>
          </a:solidFill>
          <a:effectLst/>
          <a:latin typeface="Arial" pitchFamily="34" charset="0"/>
          <a:ea typeface="+mj-ea"/>
          <a:cs typeface="Arial" pitchFamily="34" charset="0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1600" b="1">
          <a:solidFill>
            <a:schemeClr val="tx1"/>
          </a:solidFill>
          <a:latin typeface="Arial" pitchFamily="34" charset="0"/>
          <a:ea typeface="ＭＳ Ｐゴシック" pitchFamily="34" charset="-128"/>
          <a:cs typeface="Arial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Times New Roman" panose="02020603050405020304" pitchFamily="18" charset="0"/>
          <a:ea typeface="ＭＳ Ｐゴシック" pitchFamily="34" charset="-128"/>
        </a:defRPr>
      </a:lvl9pPr>
    </p:titleStyle>
    <p:bodyStyle>
      <a:lvl1pPr marL="342900" indent="-3429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6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742950" indent="-28575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4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11430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•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6002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–"/>
        <a:defRPr kumimoji="0" sz="12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2057400" indent="-228600" algn="l" defTabSz="914400" rtl="0" eaLnBrk="0" fontAlgn="base" hangingPunct="0">
        <a:lnSpc>
          <a:spcPct val="100000"/>
        </a:lnSpc>
        <a:spcBef>
          <a:spcPct val="20000"/>
        </a:spcBef>
        <a:spcAft>
          <a:spcPct val="0"/>
        </a:spcAft>
        <a:buClrTx/>
        <a:buSzTx/>
        <a:buFont typeface="Arial" pitchFamily="34" charset="0"/>
        <a:buChar char="»"/>
        <a:defRPr kumimoji="0" sz="11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4572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2pPr>
      <a:lvl3pPr marL="9144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3pPr>
      <a:lvl4pPr marL="13716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4pPr>
      <a:lvl5pPr marL="1828800" indent="0" algn="l" defTabSz="914400" rtl="0" eaLnBrk="1" fontAlgn="base" latinLnBrk="0" hangingPunct="1">
        <a:lnSpc>
          <a:spcPct val="100000"/>
        </a:lnSpc>
        <a:spcBef>
          <a:spcPct val="0"/>
        </a:spcBef>
        <a:spcAft>
          <a:spcPct val="0"/>
        </a:spcAft>
        <a:buClrTx/>
        <a:buSzTx/>
        <a:buFontTx/>
        <a:buNone/>
        <a:defRPr kumimoji="0" sz="1800" b="0" i="0" u="none" kern="1200" baseline="0">
          <a:solidFill>
            <a:schemeClr val="tx1"/>
          </a:solidFill>
          <a:effectLst/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&#65279;<?xml version="1.0" encoding="utf-8" standalone="yes"?><Relationships xmlns="http://schemas.openxmlformats.org/package/2006/relationships"><Relationship Id="rId1" Type="http://schemas.openxmlformats.org/officeDocument/2006/relationships/slideLayout" Target="../slideLayouts/slideLayout1.xml" /><Relationship Id="rId2" Type="http://schemas.openxmlformats.org/officeDocument/2006/relationships/notesSlide" Target="../notesSlides/notesSlide1.xml" /><Relationship Id="rId3" Type="http://schemas.openxmlformats.org/officeDocument/2006/relationships/image" Target="../media/image1.png" /></Relationships>
</file>

<file path=ppt/slides/slide1.xml><?xml version="1.0" encoding="utf-8"?>
<p:sld xmlns:a="http://schemas.openxmlformats.org/drawingml/2006/main" xmlns:r="http://schemas.openxmlformats.org/officeDocument/2006/relationships" xmlns:p14="http://schemas.microsoft.com/office/powerpoint/2010/main" xmlns:a14="http://schemas.microsoft.com/office/drawing/2010/main" xmlns:p15="http://schemas.microsoft.com/office/powerpoint/2012/main" xmlns:p="http://schemas.openxmlformats.org/presentationml/2006/main">
  <p:cSld name="">
    <p:spTree>
      <p:nvGrpSpPr>
        <p:cNvPr id="1" name=""/>
        <p:cNvGrpSpPr/>
        <p:nvPr/>
      </p:nvGrpSpPr>
      <p:grpSpPr/>
      <p:sp>
        <p:nvSpPr>
          <p:cNvPr id="5122" name="Footer Placeholder 3"/>
          <p:cNvSpPr>
            <a:spLocks noGrp="1"/>
          </p:cNvSpPr>
          <p:nvPr>
            <p:ph type="ftr" idx="10"/>
          </p:nvPr>
        </p:nvSpPr>
        <p:spPr>
          <a:xfrm>
            <a:off x="0" y="5994400"/>
            <a:ext cx="7677150" cy="863600"/>
          </a:xfrm>
          <a:prstGeom prst="rect">
            <a:avLst/>
          </a:prstGeom>
          <a:noFill/>
          <a:ln>
            <a:noFill/>
            <a:miter lim="800000"/>
          </a:ln>
        </p:spPr>
        <p:txBody>
          <a:bodyPr lIns="180000" tIns="0" rIns="180000" bIns="0" anchor="ctr" anchorCtr="0">
            <a:noAutofit/>
          </a:bodyPr>
          <a:lstStyle>
            <a:lvl1pPr marL="342900" indent="-3429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6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4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11430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•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6002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–"/>
              <a:defRPr kumimoji="0" lang="en-US" altLang="en-US" sz="12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2057400" indent="-228600" algn="l" defTabSz="914400" rtl="0" eaLnBrk="0" fontAlgn="base" hangingPunct="0">
              <a:lnSpc>
                <a:spcPct val="100000"/>
              </a:lnSpc>
              <a:spcBef>
                <a:spcPct val="20000"/>
              </a:spcBef>
              <a:spcAft>
                <a:spcPct val="0"/>
              </a:spcAft>
              <a:buClrTx/>
              <a:buSzTx/>
              <a:buFont typeface="Arial" pitchFamily="34" charset="0"/>
              <a:buChar char="»"/>
              <a:defRPr kumimoji="0" lang="en-US" altLang="en-US" sz="1100" b="0" i="0" u="none" kern="1200" baseline="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5146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9718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4290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886200" indent="-228600" algn="l" defTabSz="914400" rtl="0" eaLnBrk="1" latinLnBrk="0" hangingPunct="1">
              <a:lnSpc>
                <a:spcPct val="90000"/>
              </a:lnSpc>
              <a:spcBef>
                <a:spcPts val="500"/>
              </a:spcBef>
              <a:buFont typeface="Arial" pitchFamily="34" charset="0"/>
              <a:buChar char="•"/>
              <a:defRPr lang="en-US" altLang="en-US"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None/>
            </a:pPr>
            <a:r>
              <a:rPr lang="en-US" altLang="en-US" sz="1000">
                <a:solidFill>
                  <a:srgbClr val="333333"/>
                </a:solidFill>
              </a:rPr>
              <a:t>$$JN $$Citation</a:t>
            </a:r>
            <a:endParaRPr lang="en-US" altLang="en-US" sz="1000">
              <a:solidFill>
                <a:srgbClr val="333333"/>
              </a:solidFill>
            </a:endParaRPr>
          </a:p>
          <a:p>
            <a:pPr marL="0" lvl="0" indent="0" eaLnBrk="1" hangingPunct="1">
              <a:spcBef>
                <a:spcPct val="0"/>
              </a:spcBef>
              <a:spcAft>
                <a:spcPts val="600"/>
              </a:spcAft>
              <a:buFontTx/>
              <a:buNone/>
            </a:pPr>
            <a:r>
              <a:rPr lang="en-US" altLang="en-US" sz="800">
                <a:solidFill>
                  <a:srgbClr val="2A2A2A"/>
                </a:solidFill>
              </a:rPr>
              <a:t>The content of this slide may be subject to copyright: please see the slide notes for details.</a:t>
            </a:r>
            <a:endParaRPr lang="en-US" altLang="en-US" sz="800">
              <a:solidFill>
                <a:srgbClr val="333333"/>
              </a:solidFill>
            </a:endParaRPr>
          </a:p>
        </p:txBody>
      </p:sp>
      <p:sp>
        <p:nvSpPr>
          <p:cNvPr id="5123" name="Title 1"/>
          <p:cNvSpPr>
            <a:spLocks noGrp="1"/>
          </p:cNvSpPr>
          <p:nvPr>
            <p:ph type="title"/>
          </p:nvPr>
        </p:nvSpPr>
        <p:spPr>
          <a:xfrm>
            <a:off x="457200" y="425450"/>
            <a:ext cx="6108700" cy="612775"/>
          </a:xfrm>
          <a:prstGeom prst="rect">
            <a:avLst/>
          </a:prstGeom>
          <a:noFill/>
          <a:ln>
            <a:miter lim="800000"/>
          </a:ln>
        </p:spPr>
        <p:txBody>
          <a:bodyPr vert="horz" wrap="square" lIns="0" tIns="0" rIns="0" bIns="0" anchor="t" anchorCtr="0">
            <a:noAutofit/>
          </a:bodyPr>
          <a:lstStyle>
            <a:lvl1pPr marL="0" indent="0" algn="l" defTabSz="914400" rtl="0" eaLnBrk="0" fontAlgn="base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defRPr kumimoji="0" lang="en-US" altLang="en-US" sz="1600" b="1" i="0" u="none" kern="1200" baseline="0">
                <a:solidFill>
                  <a:schemeClr val="tx1"/>
                </a:solidFill>
                <a:latin typeface="Arial" pitchFamily="34" charset="0"/>
                <a:ea typeface="+mj-ea"/>
                <a:cs typeface="Arial" pitchFamily="34" charset="0"/>
              </a:defRPr>
            </a:lvl1pPr>
            <a:lvl2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2pPr>
            <a:lvl3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3pPr>
            <a:lvl4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4pPr>
            <a:lvl5pPr algn="l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1600" b="1">
                <a:solidFill>
                  <a:schemeClr val="tx1"/>
                </a:solidFill>
                <a:latin typeface="Arial" pitchFamily="34" charset="0"/>
                <a:ea typeface="ＭＳ Ｐゴシック" pitchFamily="34" charset="-128"/>
                <a:cs typeface="Arial" pitchFamily="34" charset="0"/>
              </a:defRPr>
            </a:lvl5pPr>
            <a:lvl6pPr marL="4572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6pPr>
            <a:lvl7pPr marL="9144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7pPr>
            <a:lvl8pPr marL="13716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8pPr>
            <a:lvl9pPr marL="1828800" algn="ctr" rtl="0" eaLnBrk="0" fontAlgn="base" hangingPunct="0">
              <a:spcBef>
                <a:spcPct val="0"/>
              </a:spcBef>
              <a:spcAft>
                <a:spcPct val="0"/>
              </a:spcAft>
              <a:defRPr lang="en-US" altLang="en-US" sz="4400">
                <a:solidFill>
                  <a:schemeClr val="tx1"/>
                </a:solidFill>
                <a:latin typeface="Times New Roman" panose="02020603050405020304" pitchFamily="18" charset="0"/>
                <a:ea typeface="ＭＳ Ｐゴシック" pitchFamily="34" charset="-128"/>
              </a:defRPr>
            </a:lvl9pPr>
          </a:lstStyle>
          <a:p>
            <a:pPr lvl="0"/>
            <a:r>
              <a:rPr lang="en-US" altLang="en-US"/>
              <a:t>$$FGLB </a:t>
            </a:r>
            <a:r>
              <a:rPr lang="en-US" altLang="en-US" b="0"/>
              <a:t>$$LG1</a:t>
            </a:r>
            <a:endParaRPr lang="en-US" altLang="en-US" b="0"/>
          </a:p>
        </p:txBody>
      </p:sp>
      <p:pic>
        <p:nvPicPr>
          <p:cNvPr id="5124" name="Picture 4" descr="Oxford University Press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7904162" y="6294438"/>
            <a:ext cx="1058862" cy="244475"/>
          </a:xfrm>
          <a:prstGeom prst="rect">
            <a:avLst/>
          </a:prstGeom>
          <a:noFill/>
          <a:ln>
            <a:noFill/>
            <a:miter lim="800000"/>
          </a:ln>
        </p:spPr>
      </p:pic>
    </p:spTree>
  </p:cSld>
  <p:clrMapOvr>
    <a:masterClrMapping/>
  </p:clrMapOvr>
  <p:transition/>
  <p:timing/>
</p:sld>
</file>

<file path=ppt/tags/tag1.xml><?xml version="1.0" encoding="utf-8"?>
<p:tagLst xmlns:p="http://schemas.openxmlformats.org/presentationml/2006/main">
  <p:tag name="AS_NET" val="4.0.30319.42000"/>
  <p:tag name="AS_OS" val="Microsoft Windows NT 10.0.14393.0"/>
  <p:tag name="AS_RELEASE_DATE" val="2019.01.14"/>
  <p:tag name="AS_TITLE" val="Aspose.Slides for .NET 4.0"/>
  <p:tag name="AS_VERSION" val="19.1"/>
</p:tagLst>
</file>

<file path=ppt/theme/theme1.xml><?xml version="1.0" encoding="utf-8"?>
<a:theme xmlns:r="http://schemas.openxmlformats.org/officeDocument/2006/relationships" xmlns:a="http://schemas.openxmlformats.org/drawingml/2006/main" name="13_Office Theme">
  <a:themeElements>
    <a:clrScheme name="13_Office Theme 1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13_Office Theme">
      <a:majorFont>
        <a:latin typeface="Times New Roman"/>
        <a:ea typeface="ＭＳ Ｐゴシック"/>
        <a:cs typeface="Arial"/>
      </a:majorFont>
      <a:minorFont>
        <a:latin typeface="Arial"/>
        <a:ea typeface="ＭＳ Ｐゴシック"/>
        <a:cs typeface="Arial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altLang="en-US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  <a:ea typeface="ＭＳ Ｐゴシック" panose="020B0600070205080204" pitchFamily="34" charset="-128"/>
          </a:defRPr>
        </a:defPPr>
      </a:lstStyle>
    </a:lnDef>
  </a:objectDefaults>
  <a:extraClrSchemeLst>
    <a:extraClrScheme>
      <a:clrScheme name="13_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r="http://schemas.openxmlformats.org/officeDocument/2006/relationships"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FFFFFF"/>
      </a:accent3>
      <a:accent4>
        <a:srgbClr val="000000"/>
      </a:accent4>
      <a:accent5>
        <a:srgbClr val="B2C1DB"/>
      </a:accent5>
      <a:accent6>
        <a:srgbClr val="AE4845"/>
      </a:accent6>
      <a:hlink>
        <a:srgbClr val="0000FF"/>
      </a:hlink>
      <a:folHlink>
        <a:srgbClr val="800080"/>
      </a:folHlink>
    </a:clrScheme>
    <a:fontScheme name="Office">
      <a:majorFont>
        <a:latin typeface="Calibri Light" panose="020f0302020204030204"/>
        <a:ea typeface="Arial"/>
        <a:cs typeface="Arial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/>
        <a:ea typeface="Arial"/>
        <a:cs typeface="Arial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:vt="http://schemas.openxmlformats.org/officeDocument/2006/docPropsVTypes" xmlns="http://schemas.openxmlformats.org/officeDocument/2006/extended-properties">
  <Company/>
  <PresentationFormat>On-screen Show (4:3)</PresentationFormat>
  <Paragraphs>3</Paragraphs>
  <Slides>1</Slides>
  <Notes>1</Notes>
  <TotalTime>3343</TotalTime>
  <HiddenSlides>0</HiddenSlides>
  <MMClips>0</MMClips>
  <ScaleCrop>0</ScaleCrop>
  <HeadingPairs>
    <vt:vector baseType="variant" size="4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baseType="lpstr" size="2">
      <vt:lpstr>13_Office Theme</vt:lpstr>
      <vt:lpstr>$$FGLB $$LG1</vt:lpstr>
    </vt:vector>
  </TitlesOfParts>
  <LinksUpToDate>0</LinksUpToDate>
  <SharedDoc>0</SharedDoc>
  <HyperlinksChanged>0</HyperlinksChanged>
  <Application>Aspose.Slides for .NET</Application>
  <AppVersion>19.0100</AppVersion>
</Properties>
</file>

<file path=docProps/core.xml><?xml version="1.0" encoding="utf-8"?>
<cp:coreProperties xmlns:dc="http://purl.org/dc/elements/1.1/" xmlns:dcterms="http://purl.org/dc/terms/" xmlns:dcmitype="http://purl.org/dc/dcmitype/" xmlns:xsi="http://www.w3.org/2001/XMLSchema-instance" xmlns:cp="http://schemas.openxmlformats.org/package/2006/metadata/core-properties">
  <dc:title>Oxford University Press Figure</dc:title>
  <cp:lastModifiedBy>Kelly Richardson</cp:lastModifiedBy>
  <cp:revision>164</cp:revision>
  <dcterms:created xsi:type="dcterms:W3CDTF">2015-12-31T14:57:12Z</dcterms:created>
  <dcterms:modified xsi:type="dcterms:W3CDTF">2024-09-18T19:34:27Z</dcterms:modified>
</cp:coreProperties>
</file>