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466C4-942C-48B5-953E-05E6642CE4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74C26-C353-44E3-9E03-738866119A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986F7-4AA2-4874-946C-96DCAD7F17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2024-09-20T05:58:56Z</dcterms:modified>
</cp:coreProperties>
</file>