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E341D-08A8-4835-B527-0EDAA70BF1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05BD80-0879-4620-A826-14619C837A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1F02C1-6CD6-464A-9E93-5AA618C176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2024-05-08T02:42:05Z</dcterms:modified>
</cp:coreProperties>
</file>