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AEF9EA5-AD73-415C-9A4D-19DFE2E59AF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D03CEA1-FFE3-4EEE-894E-FD00BE960F5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A797251-331C-4A34-95CB-3727C1E78AF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2024-09-18T19:34:27Z</dcterms:modified>
</cp:coreProperties>
</file>