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A970B-94B5-4955-9E35-BC3BBCF816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47E90-8C37-4EEB-81BD-FC4F2DBFE9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Quadratic fit of EPO-patents on competition and competition squared (Spanish data from the ESEE).
Note: Adjusted line of EPO patents regressed on competition and competition squared that is reported in column (1) of Table 2. Firm-level data from the ESEE is aggregated at the 3-digit industry level. Competition is measured as 1-Lerner index. The estimation equation includes the full set of industrial and year dummies. A control function for possible endogeneity of competition is included (residuals coming from a first-stage reduced form estimation of competition on industry-year most-favoured-nation import tariffs plus the rest of exogenous regressors in the model).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2017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E51D1-A3F0-4536-90E5-AB36F8AA81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Kernel cumulative distribution function of productivity for surviving vs. exiting (bankrupt) firms.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2017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E51D1-A3F0-4536-90E5-AB36F8AA814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ep/gpw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oep/gpw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Econ Pap</a:t>
            </a:r>
            <a:r>
              <a:rPr lang="en-US" altLang="en-US" sz="1000">
                <a:solidFill>
                  <a:srgbClr val="333333"/>
                </a:solidFill>
              </a:rPr>
              <a:t>, Volume 69, Issue 4, October 2017, Pages 1032–1053,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https://doi.org/10.1093/oep/gpw080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Quadratic fit of EPO-patents on competition and competition squared (Spanish data from the ESEE).
Note: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22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Econ Pap</a:t>
            </a:r>
            <a:r>
              <a:rPr lang="en-US" altLang="en-US" sz="1000">
                <a:solidFill>
                  <a:srgbClr val="333333"/>
                </a:solidFill>
              </a:rPr>
              <a:t>, Volume 69, Issue 4, October 2017, Pages 1032–1053,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https://doi.org/10.1093/oep/gpw080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Kernel cumulative distribution function of productivity for surviving vs. exiting (bankrupt) firms.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85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Quadratic fit of EPO-patents on competition and competition squared (Spanish data from the ESEE).
Note: ...</vt:lpstr>
      <vt:lpstr>Fig. 2 Kernel cumulative distribution function of productivity for surviving vs. exiting (bankrupt) firms.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2024-04-27T02:20:43Z</dcterms:modified>
</cp:coreProperties>
</file>