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9FA01D-8DBA-49D2-AF36-5839A2103E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2086B2-648A-4653-9A25-B2AA631493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867DD2-CADC-4748-8B13-9CA9DDCDDA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2024-04-26T21:37:10Z</dcterms:modified>
</cp:coreProperties>
</file>