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895B18-648B-4DA3-97E9-29BA8C64AF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6889D5-3C91-4AEB-BA01-5E015BA729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599291-F083-4908-8F10-F12F702C6C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2024-04-26T17:01:57Z</dcterms:modified>
</cp:coreProperties>
</file>