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A57926-24A4-4D72-9EBE-C8535811D0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E935F-00A5-4B98-87D7-7A1C5E45E1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Comparisons in the percent of the cortical sheet devoted to each cortical field between normal (light gray) and bilaterally enucleated (dark gray) opossums. We found the relative size of V1 to be significantly smaller in bilaterally enucleated opossums [t(39.156) = 13.478, P &lt; 0.001], and the size of CT to be significantly smaller in bilaterally enucleated opossums [t(40) = 2.475, P = 0.018], as compared with normal animals. Conversely, S1 was significantly larger in bilaterally enucleated opossums than in normal animals [t(40) = −3.936, P &lt; 0.001]. There was no difference in the relative sizes of A1, S2, or FM between groups. Abbreviations are defined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B96B3-27A7-4C4C-A58C-E73F0C04C5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1360–1371, </a:t>
            </a:r>
            <a:r>
              <a:rPr lang="en-US" altLang="en-US" sz="1000">
                <a:solidFill>
                  <a:srgbClr val="333333"/>
                </a:solidFill>
                <a:hlinkClick r:id="rId3"/>
              </a:rPr>
              <a:t>https://doi.org/10.1093/cercor/bhn176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Comparisons in the percent of the cortical sheet devoted to each cortical field between normal (light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Comparisons in the percent of the cortical sheet devoted to each cortical field between normal (light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2024-04-26T13:55:00Z</dcterms:modified>
</cp:coreProperties>
</file>