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A18B3-E2FE-4155-88DA-388F380914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895DE-5E94-47F3-A589-DCB8F6094F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 chart to show z-scores for PA tests (congruent and incongruent trials) relative to reading-matched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005DC8-14A1-4E12-A041-A33E63DE66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eafed/enm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1, Winter 2008, Pages 117–137,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Line chart to show z-scores for PA tests (congruent and incongruent trials) relative to reading-matched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Line chart to show z-scores for PA tests (congruent and incongruent trials) relative to reading-matched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2024-05-08T13:09:08Z</dcterms:modified>
</cp:coreProperties>
</file>