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81072-3B2B-4A53-8473-A79E4A4F3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3790D-8CDA-4D2E-84FB-870964A58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 to show z-scores for PA tests (congruent and incongruent trials) relative to reading-matched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A32C5-29B4-4C27-835A-D3E2E8DF7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Line chart to show z-scores for PA tests (congruent and incongruent trials) relative to reading-matched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Line chart to show z-scores for PA tests (congruent and incongruent trials) relative to reading-matched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2024-09-20T05:57:15Z</dcterms:modified>
</cp:coreProperties>
</file>