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0D81072-3B2B-4A53-8473-A79E4A4F356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8A3790D-8CDA-4D2E-84FB-870964A584E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Line chart to show z-scores for PA tests (congruent and incongruent trials) relative to reading-matched group.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2007. Published by Oxford University Press.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BCA32C5-29B4-4C27-835A-D3E2E8DF7DE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deafed/enm04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Deaf Stud Deaf Educ</a:t>
            </a:r>
            <a:r>
              <a:rPr lang="en-US" altLang="en-US" sz="1000">
                <a:solidFill>
                  <a:srgbClr val="333333"/>
                </a:solidFill>
              </a:rPr>
              <a:t>, Volume 13, Issue 1, Winter 2008, Pages 117–137,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https://doi.org/10.1093/deafed/enm042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Line chart to show z-scores for PA tests (congruent and incongruent trials) relative to reading-matched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Line chart to show z-scores for PA tests (congruent and incongruent trials) relative to reading-matched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2024-09-20T05:57:15Z</dcterms:modified>
</cp:coreProperties>
</file>