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DD6B2-43AF-4CF4-AB38-16D0EC5DC7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C1EC79-D65A-4426-8637-379EF69831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 chart to show z-scores for PA tests (congruent and incongruent trials) relative to reading-matched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D96954-1204-4B64-BDC1-F077A885AC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Line chart to show z-scores for PA tests (congruent and incongruent trials) relative to reading-matched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Line chart to show z-scores for PA tests (congruent and incongruent trials) relative to reading-matched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2024-09-18T19:56:41Z</dcterms:modified>
</cp:coreProperties>
</file>